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64" r:id="rId2"/>
    <p:sldId id="307" r:id="rId3"/>
    <p:sldId id="304" r:id="rId4"/>
    <p:sldId id="308" r:id="rId5"/>
    <p:sldId id="309" r:id="rId6"/>
    <p:sldId id="281" r:id="rId7"/>
    <p:sldId id="274" r:id="rId8"/>
    <p:sldId id="287" r:id="rId9"/>
  </p:sldIdLst>
  <p:sldSz cx="9144000" cy="5143500" type="screen16x9"/>
  <p:notesSz cx="6858000" cy="9144000"/>
  <p:embeddedFontLst>
    <p:embeddedFont>
      <p:font typeface="DM Sans"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Montenegro" initials="SM" lastIdx="1" clrIdx="0">
    <p:extLst>
      <p:ext uri="{19B8F6BF-5375-455C-9EA6-DF929625EA0E}">
        <p15:presenceInfo xmlns:p15="http://schemas.microsoft.com/office/powerpoint/2012/main" userId="269584e4d79075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008F"/>
    <a:srgbClr val="FF4400"/>
    <a:srgbClr val="942887"/>
    <a:srgbClr val="A32D8D"/>
    <a:srgbClr val="E6E6E6"/>
    <a:srgbClr val="DFB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41157-B834-4A90-B045-EAE28A0812AC}" v="86" dt="2020-12-04T19:56:54.336"/>
  </p1510:revLst>
</p1510:revInfo>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77726" autoAdjust="0"/>
  </p:normalViewPr>
  <p:slideViewPr>
    <p:cSldViewPr snapToGrid="0">
      <p:cViewPr varScale="1">
        <p:scale>
          <a:sx n="75" d="100"/>
          <a:sy n="75" d="100"/>
        </p:scale>
        <p:origin x="1524"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n Montenegro" userId="269584e4d790753c" providerId="LiveId" clId="{63441157-B834-4A90-B045-EAE28A0812AC}"/>
    <pc:docChg chg="undo custSel addSld delSld modSld">
      <pc:chgData name="Sebastian Montenegro" userId="269584e4d790753c" providerId="LiveId" clId="{63441157-B834-4A90-B045-EAE28A0812AC}" dt="2020-12-04T19:57:23.676" v="1103" actId="20577"/>
      <pc:docMkLst>
        <pc:docMk/>
      </pc:docMkLst>
      <pc:sldChg chg="addSp modSp mod">
        <pc:chgData name="Sebastian Montenegro" userId="269584e4d790753c" providerId="LiveId" clId="{63441157-B834-4A90-B045-EAE28A0812AC}" dt="2020-12-03T14:47:45.292" v="110" actId="20577"/>
        <pc:sldMkLst>
          <pc:docMk/>
          <pc:sldMk cId="0" sldId="256"/>
        </pc:sldMkLst>
        <pc:spChg chg="add mod">
          <ac:chgData name="Sebastian Montenegro" userId="269584e4d790753c" providerId="LiveId" clId="{63441157-B834-4A90-B045-EAE28A0812AC}" dt="2020-12-03T14:47:45.292" v="110" actId="20577"/>
          <ac:spMkLst>
            <pc:docMk/>
            <pc:sldMk cId="0" sldId="256"/>
            <ac:spMk id="2" creationId="{0D8318B5-712B-4D38-ACBC-F076F835FA3C}"/>
          </ac:spMkLst>
        </pc:spChg>
        <pc:spChg chg="add mod">
          <ac:chgData name="Sebastian Montenegro" userId="269584e4d790753c" providerId="LiveId" clId="{63441157-B834-4A90-B045-EAE28A0812AC}" dt="2020-12-03T14:47:07.890" v="95" actId="207"/>
          <ac:spMkLst>
            <pc:docMk/>
            <pc:sldMk cId="0" sldId="256"/>
            <ac:spMk id="3" creationId="{150AAC00-4885-4628-B3E5-39BCCE0D91C0}"/>
          </ac:spMkLst>
        </pc:spChg>
        <pc:picChg chg="mod">
          <ac:chgData name="Sebastian Montenegro" userId="269584e4d790753c" providerId="LiveId" clId="{63441157-B834-4A90-B045-EAE28A0812AC}" dt="2020-12-03T14:43:44.955" v="3" actId="14100"/>
          <ac:picMkLst>
            <pc:docMk/>
            <pc:sldMk cId="0" sldId="256"/>
            <ac:picMk id="55" creationId="{00000000-0000-0000-0000-000000000000}"/>
          </ac:picMkLst>
        </pc:picChg>
      </pc:sldChg>
      <pc:sldChg chg="modSp mod">
        <pc:chgData name="Sebastian Montenegro" userId="269584e4d790753c" providerId="LiveId" clId="{63441157-B834-4A90-B045-EAE28A0812AC}" dt="2020-12-03T14:50:05.506" v="172" actId="1076"/>
        <pc:sldMkLst>
          <pc:docMk/>
          <pc:sldMk cId="0" sldId="257"/>
        </pc:sldMkLst>
        <pc:spChg chg="mod">
          <ac:chgData name="Sebastian Montenegro" userId="269584e4d790753c" providerId="LiveId" clId="{63441157-B834-4A90-B045-EAE28A0812AC}" dt="2020-12-03T14:50:05.506" v="172" actId="1076"/>
          <ac:spMkLst>
            <pc:docMk/>
            <pc:sldMk cId="0" sldId="257"/>
            <ac:spMk id="65" creationId="{00000000-0000-0000-0000-000000000000}"/>
          </ac:spMkLst>
        </pc:spChg>
      </pc:sldChg>
      <pc:sldChg chg="addSp delSp modSp mod">
        <pc:chgData name="Sebastian Montenegro" userId="269584e4d790753c" providerId="LiveId" clId="{63441157-B834-4A90-B045-EAE28A0812AC}" dt="2020-12-03T14:50:26.574" v="175" actId="1076"/>
        <pc:sldMkLst>
          <pc:docMk/>
          <pc:sldMk cId="0" sldId="258"/>
        </pc:sldMkLst>
        <pc:spChg chg="add mod">
          <ac:chgData name="Sebastian Montenegro" userId="269584e4d790753c" providerId="LiveId" clId="{63441157-B834-4A90-B045-EAE28A0812AC}" dt="2020-12-03T14:50:26.574" v="175" actId="1076"/>
          <ac:spMkLst>
            <pc:docMk/>
            <pc:sldMk cId="0" sldId="258"/>
            <ac:spMk id="7" creationId="{7EECF2DC-F54E-45F5-BD41-552019D8512A}"/>
          </ac:spMkLst>
        </pc:spChg>
        <pc:spChg chg="del">
          <ac:chgData name="Sebastian Montenegro" userId="269584e4d790753c" providerId="LiveId" clId="{63441157-B834-4A90-B045-EAE28A0812AC}" dt="2020-12-03T14:49:11.779" v="129" actId="478"/>
          <ac:spMkLst>
            <pc:docMk/>
            <pc:sldMk cId="0" sldId="258"/>
            <ac:spMk id="74" creationId="{00000000-0000-0000-0000-000000000000}"/>
          </ac:spMkLst>
        </pc:spChg>
      </pc:sldChg>
      <pc:sldChg chg="modSp mod">
        <pc:chgData name="Sebastian Montenegro" userId="269584e4d790753c" providerId="LiveId" clId="{63441157-B834-4A90-B045-EAE28A0812AC}" dt="2020-12-03T14:52:06.828" v="237" actId="1076"/>
        <pc:sldMkLst>
          <pc:docMk/>
          <pc:sldMk cId="1446806552" sldId="260"/>
        </pc:sldMkLst>
        <pc:spChg chg="mod">
          <ac:chgData name="Sebastian Montenegro" userId="269584e4d790753c" providerId="LiveId" clId="{63441157-B834-4A90-B045-EAE28A0812AC}" dt="2020-12-03T14:52:06.828" v="237" actId="1076"/>
          <ac:spMkLst>
            <pc:docMk/>
            <pc:sldMk cId="1446806552" sldId="260"/>
            <ac:spMk id="7" creationId="{7EECF2DC-F54E-45F5-BD41-552019D8512A}"/>
          </ac:spMkLst>
        </pc:spChg>
      </pc:sldChg>
      <pc:sldChg chg="new del">
        <pc:chgData name="Sebastian Montenegro" userId="269584e4d790753c" providerId="LiveId" clId="{63441157-B834-4A90-B045-EAE28A0812AC}" dt="2020-12-03T14:52:20.263" v="239" actId="680"/>
        <pc:sldMkLst>
          <pc:docMk/>
          <pc:sldMk cId="593359173" sldId="261"/>
        </pc:sldMkLst>
      </pc:sldChg>
      <pc:sldChg chg="addSp delSp modSp mod">
        <pc:chgData name="Sebastian Montenegro" userId="269584e4d790753c" providerId="LiveId" clId="{63441157-B834-4A90-B045-EAE28A0812AC}" dt="2020-12-04T14:03:44.817" v="775" actId="1076"/>
        <pc:sldMkLst>
          <pc:docMk/>
          <pc:sldMk cId="1049050616" sldId="261"/>
        </pc:sldMkLst>
        <pc:spChg chg="add mod">
          <ac:chgData name="Sebastian Montenegro" userId="269584e4d790753c" providerId="LiveId" clId="{63441157-B834-4A90-B045-EAE28A0812AC}" dt="2020-12-03T15:00:53.671" v="453" actId="1076"/>
          <ac:spMkLst>
            <pc:docMk/>
            <pc:sldMk cId="1049050616" sldId="261"/>
            <ac:spMk id="2" creationId="{24E98FED-14FE-489A-B163-05115E079ACB}"/>
          </ac:spMkLst>
        </pc:spChg>
        <pc:spChg chg="mod">
          <ac:chgData name="Sebastian Montenegro" userId="269584e4d790753c" providerId="LiveId" clId="{63441157-B834-4A90-B045-EAE28A0812AC}" dt="2020-12-03T15:00:01.876" v="431" actId="20577"/>
          <ac:spMkLst>
            <pc:docMk/>
            <pc:sldMk cId="1049050616" sldId="261"/>
            <ac:spMk id="7" creationId="{7EECF2DC-F54E-45F5-BD41-552019D8512A}"/>
          </ac:spMkLst>
        </pc:spChg>
        <pc:graphicFrameChg chg="add del mod">
          <ac:chgData name="Sebastian Montenegro" userId="269584e4d790753c" providerId="LiveId" clId="{63441157-B834-4A90-B045-EAE28A0812AC}" dt="2020-12-03T14:57:12.361" v="400" actId="478"/>
          <ac:graphicFrameMkLst>
            <pc:docMk/>
            <pc:sldMk cId="1049050616" sldId="261"/>
            <ac:graphicFrameMk id="8" creationId="{EC27F123-DC26-4933-A645-D42BE74F79AB}"/>
          </ac:graphicFrameMkLst>
        </pc:graphicFrameChg>
        <pc:graphicFrameChg chg="add mod">
          <ac:chgData name="Sebastian Montenegro" userId="269584e4d790753c" providerId="LiveId" clId="{63441157-B834-4A90-B045-EAE28A0812AC}" dt="2020-12-04T14:03:44.817" v="775" actId="1076"/>
          <ac:graphicFrameMkLst>
            <pc:docMk/>
            <pc:sldMk cId="1049050616" sldId="261"/>
            <ac:graphicFrameMk id="9" creationId="{B9345CB2-B46B-4DF0-A9CD-1AFF94B80C0D}"/>
          </ac:graphicFrameMkLst>
        </pc:graphicFrameChg>
        <pc:graphicFrameChg chg="add mod">
          <ac:chgData name="Sebastian Montenegro" userId="269584e4d790753c" providerId="LiveId" clId="{63441157-B834-4A90-B045-EAE28A0812AC}" dt="2020-12-03T14:58:00.274" v="402"/>
          <ac:graphicFrameMkLst>
            <pc:docMk/>
            <pc:sldMk cId="1049050616" sldId="261"/>
            <ac:graphicFrameMk id="9" creationId="{EC27F123-DC26-4933-A645-D42BE74F79AB}"/>
          </ac:graphicFrameMkLst>
        </pc:graphicFrameChg>
        <pc:graphicFrameChg chg="add del mod">
          <ac:chgData name="Sebastian Montenegro" userId="269584e4d790753c" providerId="LiveId" clId="{63441157-B834-4A90-B045-EAE28A0812AC}" dt="2020-12-03T15:02:45.055" v="454" actId="478"/>
          <ac:graphicFrameMkLst>
            <pc:docMk/>
            <pc:sldMk cId="1049050616" sldId="261"/>
            <ac:graphicFrameMk id="10" creationId="{EC27F123-DC26-4933-A645-D42BE74F79AB}"/>
          </ac:graphicFrameMkLst>
        </pc:graphicFrameChg>
        <pc:graphicFrameChg chg="add del mod">
          <ac:chgData name="Sebastian Montenegro" userId="269584e4d790753c" providerId="LiveId" clId="{63441157-B834-4A90-B045-EAE28A0812AC}" dt="2020-12-04T14:03:29.657" v="771" actId="478"/>
          <ac:graphicFrameMkLst>
            <pc:docMk/>
            <pc:sldMk cId="1049050616" sldId="261"/>
            <ac:graphicFrameMk id="11" creationId="{B9345CB2-B46B-4DF0-A9CD-1AFF94B80C0D}"/>
          </ac:graphicFrameMkLst>
        </pc:graphicFrameChg>
      </pc:sldChg>
      <pc:sldChg chg="addSp delSp modSp mod">
        <pc:chgData name="Sebastian Montenegro" userId="269584e4d790753c" providerId="LiveId" clId="{63441157-B834-4A90-B045-EAE28A0812AC}" dt="2020-12-03T17:21:30.373" v="682" actId="1076"/>
        <pc:sldMkLst>
          <pc:docMk/>
          <pc:sldMk cId="1764482175" sldId="262"/>
        </pc:sldMkLst>
        <pc:spChg chg="mod">
          <ac:chgData name="Sebastian Montenegro" userId="269584e4d790753c" providerId="LiveId" clId="{63441157-B834-4A90-B045-EAE28A0812AC}" dt="2020-12-03T16:24:28.920" v="606" actId="1076"/>
          <ac:spMkLst>
            <pc:docMk/>
            <pc:sldMk cId="1764482175" sldId="262"/>
            <ac:spMk id="2" creationId="{24E98FED-14FE-489A-B163-05115E079ACB}"/>
          </ac:spMkLst>
        </pc:spChg>
        <pc:spChg chg="mod">
          <ac:chgData name="Sebastian Montenegro" userId="269584e4d790753c" providerId="LiveId" clId="{63441157-B834-4A90-B045-EAE28A0812AC}" dt="2020-12-03T16:23:28.639" v="589" actId="20577"/>
          <ac:spMkLst>
            <pc:docMk/>
            <pc:sldMk cId="1764482175" sldId="262"/>
            <ac:spMk id="7" creationId="{7EECF2DC-F54E-45F5-BD41-552019D8512A}"/>
          </ac:spMkLst>
        </pc:spChg>
        <pc:graphicFrameChg chg="add del mod">
          <ac:chgData name="Sebastian Montenegro" userId="269584e4d790753c" providerId="LiveId" clId="{63441157-B834-4A90-B045-EAE28A0812AC}" dt="2020-12-03T17:20:25.983" v="678" actId="478"/>
          <ac:graphicFrameMkLst>
            <pc:docMk/>
            <pc:sldMk cId="1764482175" sldId="262"/>
            <ac:graphicFrameMk id="9" creationId="{F7D5B0EE-25A2-411C-9FBB-D7947F3F5737}"/>
          </ac:graphicFrameMkLst>
        </pc:graphicFrameChg>
        <pc:graphicFrameChg chg="add mod">
          <ac:chgData name="Sebastian Montenegro" userId="269584e4d790753c" providerId="LiveId" clId="{63441157-B834-4A90-B045-EAE28A0812AC}" dt="2020-12-03T17:21:30.373" v="682" actId="1076"/>
          <ac:graphicFrameMkLst>
            <pc:docMk/>
            <pc:sldMk cId="1764482175" sldId="262"/>
            <ac:graphicFrameMk id="10" creationId="{F7D5B0EE-25A2-411C-9FBB-D7947F3F5737}"/>
          </ac:graphicFrameMkLst>
        </pc:graphicFrameChg>
        <pc:graphicFrameChg chg="del">
          <ac:chgData name="Sebastian Montenegro" userId="269584e4d790753c" providerId="LiveId" clId="{63441157-B834-4A90-B045-EAE28A0812AC}" dt="2020-12-03T16:12:47.747" v="460" actId="478"/>
          <ac:graphicFrameMkLst>
            <pc:docMk/>
            <pc:sldMk cId="1764482175" sldId="262"/>
            <ac:graphicFrameMk id="11" creationId="{B9345CB2-B46B-4DF0-A9CD-1AFF94B80C0D}"/>
          </ac:graphicFrameMkLst>
        </pc:graphicFrameChg>
      </pc:sldChg>
      <pc:sldChg chg="addSp delSp modSp mod">
        <pc:chgData name="Sebastian Montenegro" userId="269584e4d790753c" providerId="LiveId" clId="{63441157-B834-4A90-B045-EAE28A0812AC}" dt="2020-12-03T17:23:35.997" v="695" actId="14100"/>
        <pc:sldMkLst>
          <pc:docMk/>
          <pc:sldMk cId="2603701392" sldId="263"/>
        </pc:sldMkLst>
        <pc:spChg chg="mod">
          <ac:chgData name="Sebastian Montenegro" userId="269584e4d790753c" providerId="LiveId" clId="{63441157-B834-4A90-B045-EAE28A0812AC}" dt="2020-12-03T16:52:02.415" v="668" actId="1076"/>
          <ac:spMkLst>
            <pc:docMk/>
            <pc:sldMk cId="2603701392" sldId="263"/>
            <ac:spMk id="2" creationId="{24E98FED-14FE-489A-B163-05115E079ACB}"/>
          </ac:spMkLst>
        </pc:spChg>
        <pc:spChg chg="add mod">
          <ac:chgData name="Sebastian Montenegro" userId="269584e4d790753c" providerId="LiveId" clId="{63441157-B834-4A90-B045-EAE28A0812AC}" dt="2020-12-03T17:22:37.482" v="689" actId="14100"/>
          <ac:spMkLst>
            <pc:docMk/>
            <pc:sldMk cId="2603701392" sldId="263"/>
            <ac:spMk id="3" creationId="{FBB1AAEB-05A3-4DBF-8115-AEA44CB4FBB5}"/>
          </ac:spMkLst>
        </pc:spChg>
        <pc:spChg chg="mod">
          <ac:chgData name="Sebastian Montenegro" userId="269584e4d790753c" providerId="LiveId" clId="{63441157-B834-4A90-B045-EAE28A0812AC}" dt="2020-12-03T16:27:39.412" v="633" actId="20577"/>
          <ac:spMkLst>
            <pc:docMk/>
            <pc:sldMk cId="2603701392" sldId="263"/>
            <ac:spMk id="7" creationId="{7EECF2DC-F54E-45F5-BD41-552019D8512A}"/>
          </ac:spMkLst>
        </pc:spChg>
        <pc:spChg chg="add mod">
          <ac:chgData name="Sebastian Montenegro" userId="269584e4d790753c" providerId="LiveId" clId="{63441157-B834-4A90-B045-EAE28A0812AC}" dt="2020-12-03T17:23:12.755" v="692" actId="14100"/>
          <ac:spMkLst>
            <pc:docMk/>
            <pc:sldMk cId="2603701392" sldId="263"/>
            <ac:spMk id="12" creationId="{675F24FE-6896-460C-9522-44FF1097352A}"/>
          </ac:spMkLst>
        </pc:spChg>
        <pc:spChg chg="add mod">
          <ac:chgData name="Sebastian Montenegro" userId="269584e4d790753c" providerId="LiveId" clId="{63441157-B834-4A90-B045-EAE28A0812AC}" dt="2020-12-03T17:23:35.997" v="695" actId="14100"/>
          <ac:spMkLst>
            <pc:docMk/>
            <pc:sldMk cId="2603701392" sldId="263"/>
            <ac:spMk id="13" creationId="{D35A7257-D817-4329-B21D-56EDB9B894FC}"/>
          </ac:spMkLst>
        </pc:spChg>
        <pc:graphicFrameChg chg="del">
          <ac:chgData name="Sebastian Montenegro" userId="269584e4d790753c" providerId="LiveId" clId="{63441157-B834-4A90-B045-EAE28A0812AC}" dt="2020-12-03T16:26:03.800" v="607" actId="478"/>
          <ac:graphicFrameMkLst>
            <pc:docMk/>
            <pc:sldMk cId="2603701392" sldId="263"/>
            <ac:graphicFrameMk id="9" creationId="{F7D5B0EE-25A2-411C-9FBB-D7947F3F5737}"/>
          </ac:graphicFrameMkLst>
        </pc:graphicFrameChg>
        <pc:graphicFrameChg chg="add del mod">
          <ac:chgData name="Sebastian Montenegro" userId="269584e4d790753c" providerId="LiveId" clId="{63441157-B834-4A90-B045-EAE28A0812AC}" dt="2020-12-03T17:18:46.092" v="672" actId="478"/>
          <ac:graphicFrameMkLst>
            <pc:docMk/>
            <pc:sldMk cId="2603701392" sldId="263"/>
            <ac:graphicFrameMk id="10" creationId="{30F047FD-C15D-4299-AFDF-58E0CAE639D0}"/>
          </ac:graphicFrameMkLst>
        </pc:graphicFrameChg>
        <pc:graphicFrameChg chg="add mod">
          <ac:chgData name="Sebastian Montenegro" userId="269584e4d790753c" providerId="LiveId" clId="{63441157-B834-4A90-B045-EAE28A0812AC}" dt="2020-12-03T17:22:20.221" v="686"/>
          <ac:graphicFrameMkLst>
            <pc:docMk/>
            <pc:sldMk cId="2603701392" sldId="263"/>
            <ac:graphicFrameMk id="11" creationId="{30F047FD-C15D-4299-AFDF-58E0CAE639D0}"/>
          </ac:graphicFrameMkLst>
        </pc:graphicFrameChg>
      </pc:sldChg>
      <pc:sldChg chg="delSp del mod">
        <pc:chgData name="Sebastian Montenegro" userId="269584e4d790753c" providerId="LiveId" clId="{63441157-B834-4A90-B045-EAE28A0812AC}" dt="2020-12-04T14:06:39.684" v="776" actId="2696"/>
        <pc:sldMkLst>
          <pc:docMk/>
          <pc:sldMk cId="3469490309" sldId="264"/>
        </pc:sldMkLst>
        <pc:graphicFrameChg chg="del">
          <ac:chgData name="Sebastian Montenegro" userId="269584e4d790753c" providerId="LiveId" clId="{63441157-B834-4A90-B045-EAE28A0812AC}" dt="2020-12-03T17:25:18.711" v="696" actId="478"/>
          <ac:graphicFrameMkLst>
            <pc:docMk/>
            <pc:sldMk cId="3469490309" sldId="264"/>
            <ac:graphicFrameMk id="11" creationId="{B9345CB2-B46B-4DF0-A9CD-1AFF94B80C0D}"/>
          </ac:graphicFrameMkLst>
        </pc:graphicFrameChg>
      </pc:sldChg>
      <pc:sldChg chg="addSp modSp mod">
        <pc:chgData name="Sebastian Montenegro" userId="269584e4d790753c" providerId="LiveId" clId="{63441157-B834-4A90-B045-EAE28A0812AC}" dt="2020-12-04T19:18:02.435" v="879" actId="20577"/>
        <pc:sldMkLst>
          <pc:docMk/>
          <pc:sldMk cId="3829069996" sldId="264"/>
        </pc:sldMkLst>
        <pc:spChg chg="mod">
          <ac:chgData name="Sebastian Montenegro" userId="269584e4d790753c" providerId="LiveId" clId="{63441157-B834-4A90-B045-EAE28A0812AC}" dt="2020-12-04T19:15:04.839" v="850" actId="6549"/>
          <ac:spMkLst>
            <pc:docMk/>
            <pc:sldMk cId="3829069996" sldId="264"/>
            <ac:spMk id="2" creationId="{24E98FED-14FE-489A-B163-05115E079ACB}"/>
          </ac:spMkLst>
        </pc:spChg>
        <pc:spChg chg="mod">
          <ac:chgData name="Sebastian Montenegro" userId="269584e4d790753c" providerId="LiveId" clId="{63441157-B834-4A90-B045-EAE28A0812AC}" dt="2020-12-04T19:18:02.435" v="879" actId="20577"/>
          <ac:spMkLst>
            <pc:docMk/>
            <pc:sldMk cId="3829069996" sldId="264"/>
            <ac:spMk id="7" creationId="{7EECF2DC-F54E-45F5-BD41-552019D8512A}"/>
          </ac:spMkLst>
        </pc:spChg>
        <pc:graphicFrameChg chg="add mod">
          <ac:chgData name="Sebastian Montenegro" userId="269584e4d790753c" providerId="LiveId" clId="{63441157-B834-4A90-B045-EAE28A0812AC}" dt="2020-12-04T19:17:13.620" v="853"/>
          <ac:graphicFrameMkLst>
            <pc:docMk/>
            <pc:sldMk cId="3829069996" sldId="264"/>
            <ac:graphicFrameMk id="8" creationId="{17786A32-93AF-496C-99C1-B27034C65ECB}"/>
          </ac:graphicFrameMkLst>
        </pc:graphicFrameChg>
        <pc:graphicFrameChg chg="add mod">
          <ac:chgData name="Sebastian Montenegro" userId="269584e4d790753c" providerId="LiveId" clId="{63441157-B834-4A90-B045-EAE28A0812AC}" dt="2020-12-04T19:17:29.743" v="858" actId="14100"/>
          <ac:graphicFrameMkLst>
            <pc:docMk/>
            <pc:sldMk cId="3829069996" sldId="264"/>
            <ac:graphicFrameMk id="9" creationId="{17786A32-93AF-496C-99C1-B27034C65ECB}"/>
          </ac:graphicFrameMkLst>
        </pc:graphicFrameChg>
      </pc:sldChg>
      <pc:sldChg chg="modSp del mod">
        <pc:chgData name="Sebastian Montenegro" userId="269584e4d790753c" providerId="LiveId" clId="{63441157-B834-4A90-B045-EAE28A0812AC}" dt="2020-12-04T14:06:39.684" v="776" actId="2696"/>
        <pc:sldMkLst>
          <pc:docMk/>
          <pc:sldMk cId="2519638368" sldId="265"/>
        </pc:sldMkLst>
        <pc:spChg chg="mod">
          <ac:chgData name="Sebastian Montenegro" userId="269584e4d790753c" providerId="LiveId" clId="{63441157-B834-4A90-B045-EAE28A0812AC}" dt="2020-12-03T17:58:16.742" v="770" actId="1076"/>
          <ac:spMkLst>
            <pc:docMk/>
            <pc:sldMk cId="2519638368" sldId="265"/>
            <ac:spMk id="7" creationId="{7EECF2DC-F54E-45F5-BD41-552019D8512A}"/>
          </ac:spMkLst>
        </pc:spChg>
      </pc:sldChg>
      <pc:sldChg chg="addSp delSp modSp mod addCm delCm">
        <pc:chgData name="Sebastian Montenegro" userId="269584e4d790753c" providerId="LiveId" clId="{63441157-B834-4A90-B045-EAE28A0812AC}" dt="2020-12-04T19:38:22.721" v="941" actId="1592"/>
        <pc:sldMkLst>
          <pc:docMk/>
          <pc:sldMk cId="2453999430" sldId="266"/>
        </pc:sldMkLst>
        <pc:spChg chg="mod">
          <ac:chgData name="Sebastian Montenegro" userId="269584e4d790753c" providerId="LiveId" clId="{63441157-B834-4A90-B045-EAE28A0812AC}" dt="2020-12-04T19:30:33.910" v="894" actId="20577"/>
          <ac:spMkLst>
            <pc:docMk/>
            <pc:sldMk cId="2453999430" sldId="266"/>
            <ac:spMk id="2" creationId="{24E98FED-14FE-489A-B163-05115E079ACB}"/>
          </ac:spMkLst>
        </pc:spChg>
        <pc:spChg chg="mod">
          <ac:chgData name="Sebastian Montenegro" userId="269584e4d790753c" providerId="LiveId" clId="{63441157-B834-4A90-B045-EAE28A0812AC}" dt="2020-12-04T19:31:37.730" v="934" actId="20577"/>
          <ac:spMkLst>
            <pc:docMk/>
            <pc:sldMk cId="2453999430" sldId="266"/>
            <ac:spMk id="7" creationId="{7EECF2DC-F54E-45F5-BD41-552019D8512A}"/>
          </ac:spMkLst>
        </pc:spChg>
        <pc:graphicFrameChg chg="del">
          <ac:chgData name="Sebastian Montenegro" userId="269584e4d790753c" providerId="LiveId" clId="{63441157-B834-4A90-B045-EAE28A0812AC}" dt="2020-12-04T19:30:26.938" v="880" actId="478"/>
          <ac:graphicFrameMkLst>
            <pc:docMk/>
            <pc:sldMk cId="2453999430" sldId="266"/>
            <ac:graphicFrameMk id="9" creationId="{17786A32-93AF-496C-99C1-B27034C65ECB}"/>
          </ac:graphicFrameMkLst>
        </pc:graphicFrameChg>
        <pc:graphicFrameChg chg="add mod">
          <ac:chgData name="Sebastian Montenegro" userId="269584e4d790753c" providerId="LiveId" clId="{63441157-B834-4A90-B045-EAE28A0812AC}" dt="2020-12-04T19:37:50.545" v="939" actId="14100"/>
          <ac:graphicFrameMkLst>
            <pc:docMk/>
            <pc:sldMk cId="2453999430" sldId="266"/>
            <ac:graphicFrameMk id="10" creationId="{F256A178-84B9-4654-9C20-57C8DAF50C10}"/>
          </ac:graphicFrameMkLst>
        </pc:graphicFrameChg>
      </pc:sldChg>
      <pc:sldChg chg="addSp delSp modSp mod">
        <pc:chgData name="Sebastian Montenegro" userId="269584e4d790753c" providerId="LiveId" clId="{63441157-B834-4A90-B045-EAE28A0812AC}" dt="2020-12-04T19:57:23.676" v="1103" actId="20577"/>
        <pc:sldMkLst>
          <pc:docMk/>
          <pc:sldMk cId="3739741174" sldId="267"/>
        </pc:sldMkLst>
        <pc:spChg chg="mod">
          <ac:chgData name="Sebastian Montenegro" userId="269584e4d790753c" providerId="LiveId" clId="{63441157-B834-4A90-B045-EAE28A0812AC}" dt="2020-12-04T19:57:01.345" v="1087" actId="1076"/>
          <ac:spMkLst>
            <pc:docMk/>
            <pc:sldMk cId="3739741174" sldId="267"/>
            <ac:spMk id="2" creationId="{24E98FED-14FE-489A-B163-05115E079ACB}"/>
          </ac:spMkLst>
        </pc:spChg>
        <pc:spChg chg="mod">
          <ac:chgData name="Sebastian Montenegro" userId="269584e4d790753c" providerId="LiveId" clId="{63441157-B834-4A90-B045-EAE28A0812AC}" dt="2020-12-04T19:57:23.676" v="1103" actId="20577"/>
          <ac:spMkLst>
            <pc:docMk/>
            <pc:sldMk cId="3739741174" sldId="267"/>
            <ac:spMk id="7" creationId="{7EECF2DC-F54E-45F5-BD41-552019D8512A}"/>
          </ac:spMkLst>
        </pc:spChg>
        <pc:graphicFrameChg chg="add mod">
          <ac:chgData name="Sebastian Montenegro" userId="269584e4d790753c" providerId="LiveId" clId="{63441157-B834-4A90-B045-EAE28A0812AC}" dt="2020-12-04T19:56:54.336" v="1086" actId="207"/>
          <ac:graphicFrameMkLst>
            <pc:docMk/>
            <pc:sldMk cId="3739741174" sldId="267"/>
            <ac:graphicFrameMk id="9" creationId="{668F900B-176B-4162-A85F-D8541CDF11CA}"/>
          </ac:graphicFrameMkLst>
        </pc:graphicFrameChg>
        <pc:graphicFrameChg chg="del">
          <ac:chgData name="Sebastian Montenegro" userId="269584e4d790753c" providerId="LiveId" clId="{63441157-B834-4A90-B045-EAE28A0812AC}" dt="2020-12-04T19:39:01.500" v="942" actId="478"/>
          <ac:graphicFrameMkLst>
            <pc:docMk/>
            <pc:sldMk cId="3739741174" sldId="267"/>
            <ac:graphicFrameMk id="10" creationId="{F256A178-84B9-4654-9C20-57C8DAF50C1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'Rat% diario'!$J$2</c:f>
              <c:strCache>
                <c:ptCount val="1"/>
                <c:pt idx="0">
                  <c:v>Diurno</c:v>
                </c:pt>
              </c:strCache>
            </c:strRef>
          </c:tx>
          <c:spPr>
            <a:ln w="28575" cap="rnd">
              <a:solidFill>
                <a:srgbClr val="5B008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diario'!$I$3:$I$9</c:f>
              <c:numCache>
                <c:formatCode>m/d/yyyy</c:formatCode>
                <c:ptCount val="7"/>
                <c:pt idx="0">
                  <c:v>44267</c:v>
                </c:pt>
                <c:pt idx="1">
                  <c:v>44268</c:v>
                </c:pt>
                <c:pt idx="2">
                  <c:v>44269</c:v>
                </c:pt>
                <c:pt idx="3">
                  <c:v>44270</c:v>
                </c:pt>
                <c:pt idx="4">
                  <c:v>44271</c:v>
                </c:pt>
                <c:pt idx="5">
                  <c:v>44272</c:v>
                </c:pt>
                <c:pt idx="6">
                  <c:v>44273</c:v>
                </c:pt>
              </c:numCache>
            </c:numRef>
          </c:cat>
          <c:val>
            <c:numRef>
              <c:f>'Rat% diario'!$J$3:$J$9</c:f>
              <c:numCache>
                <c:formatCode>General</c:formatCode>
                <c:ptCount val="7"/>
                <c:pt idx="0">
                  <c:v>22.4</c:v>
                </c:pt>
                <c:pt idx="1">
                  <c:v>21.4</c:v>
                </c:pt>
                <c:pt idx="2">
                  <c:v>19.899999999999999</c:v>
                </c:pt>
                <c:pt idx="3">
                  <c:v>24.3</c:v>
                </c:pt>
                <c:pt idx="4">
                  <c:v>23.3</c:v>
                </c:pt>
                <c:pt idx="5">
                  <c:v>24.6</c:v>
                </c:pt>
                <c:pt idx="6">
                  <c:v>29.8</c:v>
                </c:pt>
              </c:numCache>
            </c:numRef>
          </c:val>
          <c:smooth val="0"/>
          <c:extLst>
            <c:ext xmlns:c16="http://schemas.microsoft.com/office/drawing/2014/chart" uri="{C3380CC4-5D6E-409C-BE32-E72D297353CC}">
              <c16:uniqueId val="{00000000-9A67-4670-8E42-3CD17D884F9B}"/>
            </c:ext>
          </c:extLst>
        </c:ser>
        <c:ser>
          <c:idx val="1"/>
          <c:order val="1"/>
          <c:tx>
            <c:strRef>
              <c:f>'Rat% diario'!$K$2</c:f>
              <c:strCache>
                <c:ptCount val="1"/>
                <c:pt idx="0">
                  <c:v>Prime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diario'!$I$3:$I$9</c:f>
              <c:numCache>
                <c:formatCode>m/d/yyyy</c:formatCode>
                <c:ptCount val="7"/>
                <c:pt idx="0">
                  <c:v>44267</c:v>
                </c:pt>
                <c:pt idx="1">
                  <c:v>44268</c:v>
                </c:pt>
                <c:pt idx="2">
                  <c:v>44269</c:v>
                </c:pt>
                <c:pt idx="3">
                  <c:v>44270</c:v>
                </c:pt>
                <c:pt idx="4">
                  <c:v>44271</c:v>
                </c:pt>
                <c:pt idx="5">
                  <c:v>44272</c:v>
                </c:pt>
                <c:pt idx="6">
                  <c:v>44273</c:v>
                </c:pt>
              </c:numCache>
            </c:numRef>
          </c:cat>
          <c:val>
            <c:numRef>
              <c:f>'Rat% diario'!$K$3:$K$9</c:f>
              <c:numCache>
                <c:formatCode>General</c:formatCode>
                <c:ptCount val="7"/>
                <c:pt idx="0">
                  <c:v>33.9</c:v>
                </c:pt>
                <c:pt idx="1">
                  <c:v>27.5</c:v>
                </c:pt>
                <c:pt idx="2">
                  <c:v>29.5</c:v>
                </c:pt>
                <c:pt idx="3">
                  <c:v>40.1</c:v>
                </c:pt>
                <c:pt idx="4">
                  <c:v>37.4</c:v>
                </c:pt>
                <c:pt idx="5">
                  <c:v>38.700000000000003</c:v>
                </c:pt>
                <c:pt idx="6">
                  <c:v>38</c:v>
                </c:pt>
              </c:numCache>
            </c:numRef>
          </c:val>
          <c:smooth val="0"/>
          <c:extLst>
            <c:ext xmlns:c16="http://schemas.microsoft.com/office/drawing/2014/chart" uri="{C3380CC4-5D6E-409C-BE32-E72D297353CC}">
              <c16:uniqueId val="{00000001-9A67-4670-8E42-3CD17D884F9B}"/>
            </c:ext>
          </c:extLst>
        </c:ser>
        <c:ser>
          <c:idx val="2"/>
          <c:order val="2"/>
          <c:tx>
            <c:strRef>
              <c:f>'Rat% diario'!$L$2</c:f>
              <c:strCache>
                <c:ptCount val="1"/>
                <c:pt idx="0">
                  <c:v>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diario'!$I$3:$I$9</c:f>
              <c:numCache>
                <c:formatCode>m/d/yyyy</c:formatCode>
                <c:ptCount val="7"/>
                <c:pt idx="0">
                  <c:v>44267</c:v>
                </c:pt>
                <c:pt idx="1">
                  <c:v>44268</c:v>
                </c:pt>
                <c:pt idx="2">
                  <c:v>44269</c:v>
                </c:pt>
                <c:pt idx="3">
                  <c:v>44270</c:v>
                </c:pt>
                <c:pt idx="4">
                  <c:v>44271</c:v>
                </c:pt>
                <c:pt idx="5">
                  <c:v>44272</c:v>
                </c:pt>
                <c:pt idx="6">
                  <c:v>44273</c:v>
                </c:pt>
              </c:numCache>
            </c:numRef>
          </c:cat>
          <c:val>
            <c:numRef>
              <c:f>'Rat% diario'!$L$3:$L$9</c:f>
              <c:numCache>
                <c:formatCode>General</c:formatCode>
                <c:ptCount val="7"/>
                <c:pt idx="0">
                  <c:v>27.9</c:v>
                </c:pt>
                <c:pt idx="1">
                  <c:v>24.3</c:v>
                </c:pt>
                <c:pt idx="2">
                  <c:v>24.5</c:v>
                </c:pt>
                <c:pt idx="3">
                  <c:v>32.4</c:v>
                </c:pt>
                <c:pt idx="4">
                  <c:v>30.5</c:v>
                </c:pt>
                <c:pt idx="5">
                  <c:v>31.9</c:v>
                </c:pt>
                <c:pt idx="6">
                  <c:v>33.9</c:v>
                </c:pt>
              </c:numCache>
            </c:numRef>
          </c:val>
          <c:smooth val="0"/>
          <c:extLst>
            <c:ext xmlns:c16="http://schemas.microsoft.com/office/drawing/2014/chart" uri="{C3380CC4-5D6E-409C-BE32-E72D297353CC}">
              <c16:uniqueId val="{00000002-9A67-4670-8E42-3CD17D884F9B}"/>
            </c:ext>
          </c:extLst>
        </c:ser>
        <c:dLbls>
          <c:showLegendKey val="0"/>
          <c:showVal val="0"/>
          <c:showCatName val="0"/>
          <c:showSerName val="0"/>
          <c:showPercent val="0"/>
          <c:showBubbleSize val="0"/>
        </c:dLbls>
        <c:smooth val="0"/>
        <c:axId val="1267172288"/>
        <c:axId val="1267173120"/>
      </c:lineChart>
      <c:dateAx>
        <c:axId val="126717228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267173120"/>
        <c:crosses val="autoZero"/>
        <c:auto val="1"/>
        <c:lblOffset val="100"/>
        <c:baseTimeUnit val="days"/>
      </c:dateAx>
      <c:valAx>
        <c:axId val="126717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2671722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'Rat% diario'!$C$2</c:f>
              <c:strCache>
                <c:ptCount val="1"/>
                <c:pt idx="0">
                  <c:v>Diurno</c:v>
                </c:pt>
              </c:strCache>
            </c:strRef>
          </c:tx>
          <c:spPr>
            <a:ln w="28575" cap="rnd">
              <a:solidFill>
                <a:srgbClr val="5B008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diario'!$B$3:$B$9</c:f>
              <c:numCache>
                <c:formatCode>m/d/yyyy</c:formatCode>
                <c:ptCount val="7"/>
                <c:pt idx="0">
                  <c:v>44267</c:v>
                </c:pt>
                <c:pt idx="1">
                  <c:v>44268</c:v>
                </c:pt>
                <c:pt idx="2">
                  <c:v>44269</c:v>
                </c:pt>
                <c:pt idx="3">
                  <c:v>44270</c:v>
                </c:pt>
                <c:pt idx="4">
                  <c:v>44271</c:v>
                </c:pt>
                <c:pt idx="5">
                  <c:v>44272</c:v>
                </c:pt>
                <c:pt idx="6">
                  <c:v>44273</c:v>
                </c:pt>
              </c:numCache>
            </c:numRef>
          </c:cat>
          <c:val>
            <c:numRef>
              <c:f>'Rat% diario'!$C$3:$C$9</c:f>
              <c:numCache>
                <c:formatCode>General</c:formatCode>
                <c:ptCount val="7"/>
                <c:pt idx="0">
                  <c:v>8.6999999999999993</c:v>
                </c:pt>
                <c:pt idx="1">
                  <c:v>8.6</c:v>
                </c:pt>
                <c:pt idx="2">
                  <c:v>7.4</c:v>
                </c:pt>
                <c:pt idx="3">
                  <c:v>10</c:v>
                </c:pt>
                <c:pt idx="4">
                  <c:v>9.1999999999999993</c:v>
                </c:pt>
                <c:pt idx="5">
                  <c:v>9.5</c:v>
                </c:pt>
                <c:pt idx="6">
                  <c:v>11.3</c:v>
                </c:pt>
              </c:numCache>
            </c:numRef>
          </c:val>
          <c:smooth val="0"/>
          <c:extLst>
            <c:ext xmlns:c16="http://schemas.microsoft.com/office/drawing/2014/chart" uri="{C3380CC4-5D6E-409C-BE32-E72D297353CC}">
              <c16:uniqueId val="{00000000-A423-4AD0-9A96-66E921EB73D0}"/>
            </c:ext>
          </c:extLst>
        </c:ser>
        <c:ser>
          <c:idx val="1"/>
          <c:order val="1"/>
          <c:tx>
            <c:strRef>
              <c:f>'Rat% diario'!$D$2</c:f>
              <c:strCache>
                <c:ptCount val="1"/>
                <c:pt idx="0">
                  <c:v>Prime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diario'!$B$3:$B$9</c:f>
              <c:numCache>
                <c:formatCode>m/d/yyyy</c:formatCode>
                <c:ptCount val="7"/>
                <c:pt idx="0">
                  <c:v>44267</c:v>
                </c:pt>
                <c:pt idx="1">
                  <c:v>44268</c:v>
                </c:pt>
                <c:pt idx="2">
                  <c:v>44269</c:v>
                </c:pt>
                <c:pt idx="3">
                  <c:v>44270</c:v>
                </c:pt>
                <c:pt idx="4">
                  <c:v>44271</c:v>
                </c:pt>
                <c:pt idx="5">
                  <c:v>44272</c:v>
                </c:pt>
                <c:pt idx="6">
                  <c:v>44273</c:v>
                </c:pt>
              </c:numCache>
            </c:numRef>
          </c:cat>
          <c:val>
            <c:numRef>
              <c:f>'Rat% diario'!$D$3:$D$9</c:f>
              <c:numCache>
                <c:formatCode>General</c:formatCode>
                <c:ptCount val="7"/>
                <c:pt idx="0">
                  <c:v>13.5</c:v>
                </c:pt>
                <c:pt idx="1">
                  <c:v>11.2</c:v>
                </c:pt>
                <c:pt idx="2">
                  <c:v>11.5</c:v>
                </c:pt>
                <c:pt idx="3">
                  <c:v>16.2</c:v>
                </c:pt>
                <c:pt idx="4">
                  <c:v>16.399999999999999</c:v>
                </c:pt>
                <c:pt idx="5">
                  <c:v>15.4</c:v>
                </c:pt>
                <c:pt idx="6">
                  <c:v>16.3</c:v>
                </c:pt>
              </c:numCache>
            </c:numRef>
          </c:val>
          <c:smooth val="0"/>
          <c:extLst>
            <c:ext xmlns:c16="http://schemas.microsoft.com/office/drawing/2014/chart" uri="{C3380CC4-5D6E-409C-BE32-E72D297353CC}">
              <c16:uniqueId val="{00000001-A423-4AD0-9A96-66E921EB73D0}"/>
            </c:ext>
          </c:extLst>
        </c:ser>
        <c:ser>
          <c:idx val="2"/>
          <c:order val="2"/>
          <c:tx>
            <c:strRef>
              <c:f>'Rat% diario'!$E$2</c:f>
              <c:strCache>
                <c:ptCount val="1"/>
                <c:pt idx="0">
                  <c:v>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diario'!$B$3:$B$9</c:f>
              <c:numCache>
                <c:formatCode>m/d/yyyy</c:formatCode>
                <c:ptCount val="7"/>
                <c:pt idx="0">
                  <c:v>44267</c:v>
                </c:pt>
                <c:pt idx="1">
                  <c:v>44268</c:v>
                </c:pt>
                <c:pt idx="2">
                  <c:v>44269</c:v>
                </c:pt>
                <c:pt idx="3">
                  <c:v>44270</c:v>
                </c:pt>
                <c:pt idx="4">
                  <c:v>44271</c:v>
                </c:pt>
                <c:pt idx="5">
                  <c:v>44272</c:v>
                </c:pt>
                <c:pt idx="6">
                  <c:v>44273</c:v>
                </c:pt>
              </c:numCache>
            </c:numRef>
          </c:cat>
          <c:val>
            <c:numRef>
              <c:f>'Rat% diario'!$E$3:$E$9</c:f>
              <c:numCache>
                <c:formatCode>General</c:formatCode>
                <c:ptCount val="7"/>
                <c:pt idx="0">
                  <c:v>11</c:v>
                </c:pt>
                <c:pt idx="1">
                  <c:v>9.8000000000000007</c:v>
                </c:pt>
                <c:pt idx="2">
                  <c:v>9.4</c:v>
                </c:pt>
                <c:pt idx="3">
                  <c:v>13.2</c:v>
                </c:pt>
                <c:pt idx="4">
                  <c:v>12.9</c:v>
                </c:pt>
                <c:pt idx="5">
                  <c:v>12.6</c:v>
                </c:pt>
                <c:pt idx="6">
                  <c:v>13.8</c:v>
                </c:pt>
              </c:numCache>
            </c:numRef>
          </c:val>
          <c:smooth val="0"/>
          <c:extLst>
            <c:ext xmlns:c16="http://schemas.microsoft.com/office/drawing/2014/chart" uri="{C3380CC4-5D6E-409C-BE32-E72D297353CC}">
              <c16:uniqueId val="{00000002-A423-4AD0-9A96-66E921EB73D0}"/>
            </c:ext>
          </c:extLst>
        </c:ser>
        <c:dLbls>
          <c:showLegendKey val="0"/>
          <c:showVal val="0"/>
          <c:showCatName val="0"/>
          <c:showSerName val="0"/>
          <c:showPercent val="0"/>
          <c:showBubbleSize val="0"/>
        </c:dLbls>
        <c:smooth val="0"/>
        <c:axId val="1156283344"/>
        <c:axId val="1156282512"/>
      </c:lineChart>
      <c:dateAx>
        <c:axId val="11562833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56282512"/>
        <c:crosses val="autoZero"/>
        <c:auto val="1"/>
        <c:lblOffset val="100"/>
        <c:baseTimeUnit val="days"/>
      </c:dateAx>
      <c:valAx>
        <c:axId val="1156282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56283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'Fid% diario'!$A$3</c:f>
              <c:strCache>
                <c:ptCount val="1"/>
                <c:pt idx="0">
                  <c:v>12-03-2021</c:v>
                </c:pt>
              </c:strCache>
            </c:strRef>
          </c:tx>
          <c:spPr>
            <a:noFill/>
            <a:ln w="25400" cap="flat" cmpd="sng" algn="ctr">
              <a:solidFill>
                <a:schemeClr val="accent1"/>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diario'!$B$3:$D$3</c:f>
              <c:numCache>
                <c:formatCode>General</c:formatCode>
                <c:ptCount val="3"/>
                <c:pt idx="0">
                  <c:v>80.900000000000006</c:v>
                </c:pt>
                <c:pt idx="1">
                  <c:v>79.5</c:v>
                </c:pt>
                <c:pt idx="2">
                  <c:v>80</c:v>
                </c:pt>
              </c:numCache>
            </c:numRef>
          </c:val>
          <c:extLst>
            <c:ext xmlns:c16="http://schemas.microsoft.com/office/drawing/2014/chart" uri="{C3380CC4-5D6E-409C-BE32-E72D297353CC}">
              <c16:uniqueId val="{00000000-C786-4DA1-8A19-AA3DE6BCC1AF}"/>
            </c:ext>
          </c:extLst>
        </c:ser>
        <c:ser>
          <c:idx val="1"/>
          <c:order val="1"/>
          <c:tx>
            <c:strRef>
              <c:f>'Fid% diario'!$A$4</c:f>
              <c:strCache>
                <c:ptCount val="1"/>
                <c:pt idx="0">
                  <c:v>13-03-2021</c:v>
                </c:pt>
              </c:strCache>
            </c:strRef>
          </c:tx>
          <c:spPr>
            <a:noFill/>
            <a:ln w="25400" cap="flat" cmpd="sng" algn="ctr">
              <a:solidFill>
                <a:schemeClr val="accent2"/>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diario'!$B$4:$D$4</c:f>
              <c:numCache>
                <c:formatCode>General</c:formatCode>
                <c:ptCount val="3"/>
                <c:pt idx="0">
                  <c:v>78.099999999999994</c:v>
                </c:pt>
                <c:pt idx="1">
                  <c:v>77.3</c:v>
                </c:pt>
                <c:pt idx="2">
                  <c:v>77.599999999999994</c:v>
                </c:pt>
              </c:numCache>
            </c:numRef>
          </c:val>
          <c:extLst>
            <c:ext xmlns:c16="http://schemas.microsoft.com/office/drawing/2014/chart" uri="{C3380CC4-5D6E-409C-BE32-E72D297353CC}">
              <c16:uniqueId val="{00000001-C786-4DA1-8A19-AA3DE6BCC1AF}"/>
            </c:ext>
          </c:extLst>
        </c:ser>
        <c:ser>
          <c:idx val="2"/>
          <c:order val="2"/>
          <c:tx>
            <c:strRef>
              <c:f>'Fid% diario'!$A$5</c:f>
              <c:strCache>
                <c:ptCount val="1"/>
                <c:pt idx="0">
                  <c:v>14-03-2021</c:v>
                </c:pt>
              </c:strCache>
            </c:strRef>
          </c:tx>
          <c:spPr>
            <a:noFill/>
            <a:ln w="25400" cap="flat" cmpd="sng" algn="ctr">
              <a:solidFill>
                <a:schemeClr val="accent3"/>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diario'!$B$5:$D$5</c:f>
              <c:numCache>
                <c:formatCode>General</c:formatCode>
                <c:ptCount val="3"/>
                <c:pt idx="0">
                  <c:v>72.900000000000006</c:v>
                </c:pt>
                <c:pt idx="1">
                  <c:v>74.7</c:v>
                </c:pt>
                <c:pt idx="2">
                  <c:v>74</c:v>
                </c:pt>
              </c:numCache>
            </c:numRef>
          </c:val>
          <c:extLst>
            <c:ext xmlns:c16="http://schemas.microsoft.com/office/drawing/2014/chart" uri="{C3380CC4-5D6E-409C-BE32-E72D297353CC}">
              <c16:uniqueId val="{00000002-C786-4DA1-8A19-AA3DE6BCC1AF}"/>
            </c:ext>
          </c:extLst>
        </c:ser>
        <c:ser>
          <c:idx val="3"/>
          <c:order val="3"/>
          <c:tx>
            <c:strRef>
              <c:f>'Fid% diario'!$A$6</c:f>
              <c:strCache>
                <c:ptCount val="1"/>
                <c:pt idx="0">
                  <c:v>15-03-2021</c:v>
                </c:pt>
              </c:strCache>
            </c:strRef>
          </c:tx>
          <c:spPr>
            <a:noFill/>
            <a:ln w="25400" cap="flat" cmpd="sng" algn="ctr">
              <a:solidFill>
                <a:schemeClr val="accent4"/>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diario'!$B$6:$D$6</c:f>
              <c:numCache>
                <c:formatCode>General</c:formatCode>
                <c:ptCount val="3"/>
                <c:pt idx="0">
                  <c:v>80.2</c:v>
                </c:pt>
                <c:pt idx="1">
                  <c:v>74.5</c:v>
                </c:pt>
                <c:pt idx="2">
                  <c:v>76.5</c:v>
                </c:pt>
              </c:numCache>
            </c:numRef>
          </c:val>
          <c:extLst>
            <c:ext xmlns:c16="http://schemas.microsoft.com/office/drawing/2014/chart" uri="{C3380CC4-5D6E-409C-BE32-E72D297353CC}">
              <c16:uniqueId val="{00000003-C786-4DA1-8A19-AA3DE6BCC1AF}"/>
            </c:ext>
          </c:extLst>
        </c:ser>
        <c:ser>
          <c:idx val="4"/>
          <c:order val="4"/>
          <c:tx>
            <c:strRef>
              <c:f>'Fid% diario'!$A$7</c:f>
              <c:strCache>
                <c:ptCount val="1"/>
                <c:pt idx="0">
                  <c:v>16-03-2021</c:v>
                </c:pt>
              </c:strCache>
            </c:strRef>
          </c:tx>
          <c:spPr>
            <a:noFill/>
            <a:ln w="25400" cap="flat" cmpd="sng" algn="ctr">
              <a:solidFill>
                <a:schemeClr val="accent5"/>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diario'!$B$7:$D$7</c:f>
              <c:numCache>
                <c:formatCode>General</c:formatCode>
                <c:ptCount val="3"/>
                <c:pt idx="0">
                  <c:v>82.8</c:v>
                </c:pt>
                <c:pt idx="1">
                  <c:v>73.599999999999994</c:v>
                </c:pt>
                <c:pt idx="2">
                  <c:v>76.599999999999994</c:v>
                </c:pt>
              </c:numCache>
            </c:numRef>
          </c:val>
          <c:extLst>
            <c:ext xmlns:c16="http://schemas.microsoft.com/office/drawing/2014/chart" uri="{C3380CC4-5D6E-409C-BE32-E72D297353CC}">
              <c16:uniqueId val="{00000004-C786-4DA1-8A19-AA3DE6BCC1AF}"/>
            </c:ext>
          </c:extLst>
        </c:ser>
        <c:ser>
          <c:idx val="5"/>
          <c:order val="5"/>
          <c:tx>
            <c:strRef>
              <c:f>'Fid% diario'!$A$8</c:f>
              <c:strCache>
                <c:ptCount val="1"/>
                <c:pt idx="0">
                  <c:v>17-03-2021</c:v>
                </c:pt>
              </c:strCache>
            </c:strRef>
          </c:tx>
          <c:spPr>
            <a:noFill/>
            <a:ln w="25400" cap="flat" cmpd="sng" algn="ctr">
              <a:solidFill>
                <a:schemeClr val="accent6"/>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diario'!$B$8:$D$8</c:f>
              <c:numCache>
                <c:formatCode>General</c:formatCode>
                <c:ptCount val="3"/>
                <c:pt idx="0">
                  <c:v>74.3</c:v>
                </c:pt>
                <c:pt idx="1">
                  <c:v>73.2</c:v>
                </c:pt>
                <c:pt idx="2">
                  <c:v>73.599999999999994</c:v>
                </c:pt>
              </c:numCache>
            </c:numRef>
          </c:val>
          <c:extLst>
            <c:ext xmlns:c16="http://schemas.microsoft.com/office/drawing/2014/chart" uri="{C3380CC4-5D6E-409C-BE32-E72D297353CC}">
              <c16:uniqueId val="{00000005-C786-4DA1-8A19-AA3DE6BCC1AF}"/>
            </c:ext>
          </c:extLst>
        </c:ser>
        <c:ser>
          <c:idx val="6"/>
          <c:order val="6"/>
          <c:tx>
            <c:strRef>
              <c:f>'Fid% diario'!$A$9</c:f>
              <c:strCache>
                <c:ptCount val="1"/>
                <c:pt idx="0">
                  <c:v>18-03-2021</c:v>
                </c:pt>
              </c:strCache>
            </c:strRef>
          </c:tx>
          <c:spPr>
            <a:noFill/>
            <a:ln w="25400" cap="flat" cmpd="sng" algn="ctr">
              <a:solidFill>
                <a:srgbClr val="C00000"/>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diario'!$B$9:$D$9</c:f>
              <c:numCache>
                <c:formatCode>General</c:formatCode>
                <c:ptCount val="3"/>
                <c:pt idx="0">
                  <c:v>76.099999999999994</c:v>
                </c:pt>
                <c:pt idx="1">
                  <c:v>73</c:v>
                </c:pt>
                <c:pt idx="2">
                  <c:v>74.2</c:v>
                </c:pt>
              </c:numCache>
            </c:numRef>
          </c:val>
          <c:extLst>
            <c:ext xmlns:c16="http://schemas.microsoft.com/office/drawing/2014/chart" uri="{C3380CC4-5D6E-409C-BE32-E72D297353CC}">
              <c16:uniqueId val="{00000006-C786-4DA1-8A19-AA3DE6BCC1AF}"/>
            </c:ext>
          </c:extLst>
        </c:ser>
        <c:dLbls>
          <c:showLegendKey val="0"/>
          <c:showVal val="0"/>
          <c:showCatName val="0"/>
          <c:showSerName val="0"/>
          <c:showPercent val="0"/>
          <c:showBubbleSize val="0"/>
        </c:dLbls>
        <c:gapWidth val="164"/>
        <c:overlap val="-35"/>
        <c:axId val="1269352944"/>
        <c:axId val="1269356272"/>
      </c:barChart>
      <c:catAx>
        <c:axId val="1269352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L"/>
          </a:p>
        </c:txPr>
        <c:crossAx val="1269356272"/>
        <c:crosses val="autoZero"/>
        <c:auto val="1"/>
        <c:lblAlgn val="ctr"/>
        <c:lblOffset val="100"/>
        <c:noMultiLvlLbl val="0"/>
      </c:catAx>
      <c:valAx>
        <c:axId val="1269356272"/>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L"/>
          </a:p>
        </c:txPr>
        <c:crossAx val="1269352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'Min a min diario'!$H$3</c:f>
              <c:strCache>
                <c:ptCount val="1"/>
                <c:pt idx="0">
                  <c:v>18-03-2021</c:v>
                </c:pt>
              </c:strCache>
            </c:strRef>
          </c:tx>
          <c:spPr>
            <a:ln w="28575" cap="rnd">
              <a:solidFill>
                <a:srgbClr val="FF4400"/>
              </a:solid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FF4400"/>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 a min diario'!$A$4:$A$28</c:f>
              <c:strCache>
                <c:ptCount val="25"/>
                <c:pt idx="0">
                  <c:v>[12:40 - 12:41&gt;</c:v>
                </c:pt>
                <c:pt idx="1">
                  <c:v>[12:41 - 12:42&gt;</c:v>
                </c:pt>
                <c:pt idx="2">
                  <c:v>[12:42 - 12:43&gt;</c:v>
                </c:pt>
                <c:pt idx="3">
                  <c:v>[12:43 - 12:44&gt;</c:v>
                </c:pt>
                <c:pt idx="4">
                  <c:v>[12:44 - 12:45&gt;</c:v>
                </c:pt>
                <c:pt idx="5">
                  <c:v>[12:45 - 12:46&gt;</c:v>
                </c:pt>
                <c:pt idx="6">
                  <c:v>[12:46 - 12:47&gt;</c:v>
                </c:pt>
                <c:pt idx="7">
                  <c:v>[12:47 - 12:48&gt;</c:v>
                </c:pt>
                <c:pt idx="8">
                  <c:v>[12:48 - 12:49&gt;</c:v>
                </c:pt>
                <c:pt idx="9">
                  <c:v>[12:49 - 12:50&gt;</c:v>
                </c:pt>
                <c:pt idx="10">
                  <c:v>[12:50 - 12:51&gt;</c:v>
                </c:pt>
                <c:pt idx="11">
                  <c:v>[12:51 - 12:52&gt;</c:v>
                </c:pt>
                <c:pt idx="12">
                  <c:v>[12:52 - 12:53&gt;</c:v>
                </c:pt>
                <c:pt idx="13">
                  <c:v>[12:53 - 12:54&gt;</c:v>
                </c:pt>
                <c:pt idx="14">
                  <c:v>[12:54 - 12:55&gt;</c:v>
                </c:pt>
                <c:pt idx="15">
                  <c:v>[12:55 - 12:56&gt;</c:v>
                </c:pt>
                <c:pt idx="16">
                  <c:v>[12:56 - 12:57&gt;</c:v>
                </c:pt>
                <c:pt idx="17">
                  <c:v>[12:57 - 12:58&gt;</c:v>
                </c:pt>
                <c:pt idx="18">
                  <c:v>[12:58 - 12:59&gt;</c:v>
                </c:pt>
                <c:pt idx="19">
                  <c:v>[12:59 - 13:00&gt;</c:v>
                </c:pt>
                <c:pt idx="20">
                  <c:v>[13:00 - 13:01&gt;</c:v>
                </c:pt>
                <c:pt idx="21">
                  <c:v>[13:01 - 13:02&gt;</c:v>
                </c:pt>
                <c:pt idx="22">
                  <c:v>[13:02 - 13:03&gt;</c:v>
                </c:pt>
                <c:pt idx="23">
                  <c:v>[13:03 - 13:04&gt;</c:v>
                </c:pt>
                <c:pt idx="24">
                  <c:v>[13:04 - 13:05&gt;</c:v>
                </c:pt>
              </c:strCache>
            </c:strRef>
          </c:cat>
          <c:val>
            <c:numRef>
              <c:f>'Min a min diario'!$H$4:$H$28</c:f>
              <c:numCache>
                <c:formatCode>General</c:formatCode>
                <c:ptCount val="25"/>
                <c:pt idx="0">
                  <c:v>11.9</c:v>
                </c:pt>
                <c:pt idx="1">
                  <c:v>11.7</c:v>
                </c:pt>
                <c:pt idx="2">
                  <c:v>11.9</c:v>
                </c:pt>
                <c:pt idx="3">
                  <c:v>12.3</c:v>
                </c:pt>
                <c:pt idx="4">
                  <c:v>12.4</c:v>
                </c:pt>
                <c:pt idx="5">
                  <c:v>12.4</c:v>
                </c:pt>
                <c:pt idx="6">
                  <c:v>11.7</c:v>
                </c:pt>
                <c:pt idx="7">
                  <c:v>10.6</c:v>
                </c:pt>
                <c:pt idx="8">
                  <c:v>11.5</c:v>
                </c:pt>
                <c:pt idx="9">
                  <c:v>11.2</c:v>
                </c:pt>
                <c:pt idx="10">
                  <c:v>10.7</c:v>
                </c:pt>
                <c:pt idx="11">
                  <c:v>11.1</c:v>
                </c:pt>
                <c:pt idx="12">
                  <c:v>11</c:v>
                </c:pt>
                <c:pt idx="13">
                  <c:v>11.2</c:v>
                </c:pt>
                <c:pt idx="14">
                  <c:v>11.2</c:v>
                </c:pt>
                <c:pt idx="15">
                  <c:v>11.1</c:v>
                </c:pt>
                <c:pt idx="16">
                  <c:v>11.1</c:v>
                </c:pt>
                <c:pt idx="17">
                  <c:v>11.2</c:v>
                </c:pt>
                <c:pt idx="18">
                  <c:v>11.4</c:v>
                </c:pt>
                <c:pt idx="19">
                  <c:v>11.6</c:v>
                </c:pt>
                <c:pt idx="20">
                  <c:v>11.4</c:v>
                </c:pt>
                <c:pt idx="21">
                  <c:v>11.5</c:v>
                </c:pt>
                <c:pt idx="22">
                  <c:v>12</c:v>
                </c:pt>
                <c:pt idx="23">
                  <c:v>12.1</c:v>
                </c:pt>
                <c:pt idx="24">
                  <c:v>11.9</c:v>
                </c:pt>
              </c:numCache>
            </c:numRef>
          </c:val>
          <c:smooth val="0"/>
          <c:extLst>
            <c:ext xmlns:c16="http://schemas.microsoft.com/office/drawing/2014/chart" uri="{C3380CC4-5D6E-409C-BE32-E72D297353CC}">
              <c16:uniqueId val="{00000000-721D-4CDA-A180-32CFD5E69B28}"/>
            </c:ext>
          </c:extLst>
        </c:ser>
        <c:dLbls>
          <c:showLegendKey val="0"/>
          <c:showVal val="0"/>
          <c:showCatName val="0"/>
          <c:showSerName val="0"/>
          <c:showPercent val="0"/>
          <c:showBubbleSize val="0"/>
        </c:dLbls>
        <c:smooth val="0"/>
        <c:axId val="1159922736"/>
        <c:axId val="1159924400"/>
      </c:lineChart>
      <c:catAx>
        <c:axId val="115992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59924400"/>
        <c:crosses val="autoZero"/>
        <c:auto val="1"/>
        <c:lblAlgn val="ctr"/>
        <c:lblOffset val="100"/>
        <c:noMultiLvlLbl val="0"/>
      </c:catAx>
      <c:valAx>
        <c:axId val="1159924400"/>
        <c:scaling>
          <c:orientation val="minMax"/>
          <c:max val="25"/>
          <c:min val="0"/>
        </c:scaling>
        <c:delete val="1"/>
        <c:axPos val="l"/>
        <c:numFmt formatCode="General" sourceLinked="1"/>
        <c:majorTickMark val="out"/>
        <c:minorTickMark val="none"/>
        <c:tickLblPos val="nextTo"/>
        <c:crossAx val="115992273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'Min a min diario'!$H$33</c:f>
              <c:strCache>
                <c:ptCount val="1"/>
                <c:pt idx="0">
                  <c:v>18-03-2021</c:v>
                </c:pt>
              </c:strCache>
            </c:strRef>
          </c:tx>
          <c:spPr>
            <a:ln w="28575" cap="rnd">
              <a:solidFill>
                <a:srgbClr val="5B008F"/>
              </a:solid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5B008F"/>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 a min diario'!$A$34:$A$58</c:f>
              <c:strCache>
                <c:ptCount val="25"/>
                <c:pt idx="0">
                  <c:v>[20:40 - 20:41&gt;</c:v>
                </c:pt>
                <c:pt idx="1">
                  <c:v>[20:41 - 20:42&gt;</c:v>
                </c:pt>
                <c:pt idx="2">
                  <c:v>[20:42 - 20:43&gt;</c:v>
                </c:pt>
                <c:pt idx="3">
                  <c:v>[20:43 - 20:44&gt;</c:v>
                </c:pt>
                <c:pt idx="4">
                  <c:v>[20:44 - 20:45&gt;</c:v>
                </c:pt>
                <c:pt idx="5">
                  <c:v>[20:45 - 20:46&gt;</c:v>
                </c:pt>
                <c:pt idx="6">
                  <c:v>[20:46 - 20:47&gt;</c:v>
                </c:pt>
                <c:pt idx="7">
                  <c:v>[20:47 - 20:48&gt;</c:v>
                </c:pt>
                <c:pt idx="8">
                  <c:v>[20:48 - 20:49&gt;</c:v>
                </c:pt>
                <c:pt idx="9">
                  <c:v>[20:49 - 20:50&gt;</c:v>
                </c:pt>
                <c:pt idx="10">
                  <c:v>[20:50 - 20:51&gt;</c:v>
                </c:pt>
                <c:pt idx="11">
                  <c:v>[20:51 - 20:52&gt;</c:v>
                </c:pt>
                <c:pt idx="12">
                  <c:v>[20:52 - 20:53&gt;</c:v>
                </c:pt>
                <c:pt idx="13">
                  <c:v>[20:53 - 20:54&gt;</c:v>
                </c:pt>
                <c:pt idx="14">
                  <c:v>[20:54 - 20:55&gt;</c:v>
                </c:pt>
                <c:pt idx="15">
                  <c:v>[20:55 - 20:56&gt;</c:v>
                </c:pt>
                <c:pt idx="16">
                  <c:v>[20:56 - 20:57&gt;</c:v>
                </c:pt>
                <c:pt idx="17">
                  <c:v>[20:57 - 20:58&gt;</c:v>
                </c:pt>
                <c:pt idx="18">
                  <c:v>[20:58 - 20:59&gt;</c:v>
                </c:pt>
                <c:pt idx="19">
                  <c:v>[20:59 - 21:00&gt;</c:v>
                </c:pt>
                <c:pt idx="20">
                  <c:v>[21:00 - 21:01&gt;</c:v>
                </c:pt>
                <c:pt idx="21">
                  <c:v>[21:01 - 21:02&gt;</c:v>
                </c:pt>
                <c:pt idx="22">
                  <c:v>[21:02 - 21:03&gt;</c:v>
                </c:pt>
                <c:pt idx="23">
                  <c:v>[21:03 - 21:04&gt;</c:v>
                </c:pt>
                <c:pt idx="24">
                  <c:v>[21:04 - 21:05&gt;</c:v>
                </c:pt>
              </c:strCache>
            </c:strRef>
          </c:cat>
          <c:val>
            <c:numRef>
              <c:f>'Min a min diario'!$H$34:$H$58</c:f>
              <c:numCache>
                <c:formatCode>General</c:formatCode>
                <c:ptCount val="25"/>
                <c:pt idx="0">
                  <c:v>19.899999999999999</c:v>
                </c:pt>
                <c:pt idx="1">
                  <c:v>20.2</c:v>
                </c:pt>
                <c:pt idx="2">
                  <c:v>19.899999999999999</c:v>
                </c:pt>
                <c:pt idx="3">
                  <c:v>20.399999999999999</c:v>
                </c:pt>
                <c:pt idx="4">
                  <c:v>20.3</c:v>
                </c:pt>
                <c:pt idx="5">
                  <c:v>20.2</c:v>
                </c:pt>
                <c:pt idx="6">
                  <c:v>17.7</c:v>
                </c:pt>
                <c:pt idx="7">
                  <c:v>16.8</c:v>
                </c:pt>
                <c:pt idx="8">
                  <c:v>16.2</c:v>
                </c:pt>
                <c:pt idx="9">
                  <c:v>16.3</c:v>
                </c:pt>
                <c:pt idx="10">
                  <c:v>16</c:v>
                </c:pt>
                <c:pt idx="11">
                  <c:v>16.100000000000001</c:v>
                </c:pt>
                <c:pt idx="12">
                  <c:v>16</c:v>
                </c:pt>
                <c:pt idx="13">
                  <c:v>15.9</c:v>
                </c:pt>
                <c:pt idx="14">
                  <c:v>15.7</c:v>
                </c:pt>
                <c:pt idx="15">
                  <c:v>15.3</c:v>
                </c:pt>
                <c:pt idx="16">
                  <c:v>15.5</c:v>
                </c:pt>
                <c:pt idx="17">
                  <c:v>15.6</c:v>
                </c:pt>
                <c:pt idx="18">
                  <c:v>15.8</c:v>
                </c:pt>
                <c:pt idx="19">
                  <c:v>15.6</c:v>
                </c:pt>
                <c:pt idx="20">
                  <c:v>16</c:v>
                </c:pt>
                <c:pt idx="21">
                  <c:v>16</c:v>
                </c:pt>
                <c:pt idx="22">
                  <c:v>16</c:v>
                </c:pt>
                <c:pt idx="23">
                  <c:v>15.8</c:v>
                </c:pt>
                <c:pt idx="24">
                  <c:v>16</c:v>
                </c:pt>
              </c:numCache>
            </c:numRef>
          </c:val>
          <c:smooth val="0"/>
          <c:extLst>
            <c:ext xmlns:c16="http://schemas.microsoft.com/office/drawing/2014/chart" uri="{C3380CC4-5D6E-409C-BE32-E72D297353CC}">
              <c16:uniqueId val="{00000000-F787-45F4-9E97-B480F7A39F8A}"/>
            </c:ext>
          </c:extLst>
        </c:ser>
        <c:dLbls>
          <c:showLegendKey val="0"/>
          <c:showVal val="0"/>
          <c:showCatName val="0"/>
          <c:showSerName val="0"/>
          <c:showPercent val="0"/>
          <c:showBubbleSize val="0"/>
        </c:dLbls>
        <c:smooth val="0"/>
        <c:axId val="1304701056"/>
        <c:axId val="1304697728"/>
      </c:lineChart>
      <c:catAx>
        <c:axId val="13047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304697728"/>
        <c:crosses val="autoZero"/>
        <c:auto val="1"/>
        <c:lblAlgn val="ctr"/>
        <c:lblOffset val="100"/>
        <c:noMultiLvlLbl val="0"/>
      </c:catAx>
      <c:valAx>
        <c:axId val="1304697728"/>
        <c:scaling>
          <c:orientation val="minMax"/>
          <c:max val="25"/>
        </c:scaling>
        <c:delete val="1"/>
        <c:axPos val="l"/>
        <c:numFmt formatCode="General" sourceLinked="1"/>
        <c:majorTickMark val="out"/>
        <c:minorTickMark val="none"/>
        <c:tickLblPos val="nextTo"/>
        <c:crossAx val="130470105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72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14034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42274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89735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sp>
        <p:nvSpPr>
          <p:cNvPr id="3" name="Título 2"/>
          <p:cNvSpPr>
            <a:spLocks noGrp="1"/>
          </p:cNvSpPr>
          <p:nvPr>
            <p:ph type="title"/>
          </p:nvPr>
        </p:nvSpPr>
        <p:spPr>
          <a:xfrm>
            <a:off x="609598" y="2400299"/>
            <a:ext cx="7924801" cy="1695451"/>
          </a:xfrm>
        </p:spPr>
        <p:txBody>
          <a:bodyPr/>
          <a:lstStyle/>
          <a:p>
            <a:pPr algn="ctr"/>
            <a:r>
              <a:rPr lang="es-CL" sz="1400" b="1" dirty="0" smtClean="0">
                <a:solidFill>
                  <a:schemeClr val="tx2">
                    <a:lumMod val="50000"/>
                  </a:schemeClr>
                </a:solidFill>
                <a:latin typeface="DM Sans" pitchFamily="2" charset="0"/>
              </a:rPr>
              <a:t>Reporte diario de Audiencia </a:t>
            </a:r>
            <a:br>
              <a:rPr lang="es-CL" sz="1400" b="1" dirty="0" smtClean="0">
                <a:solidFill>
                  <a:schemeClr val="tx2">
                    <a:lumMod val="50000"/>
                  </a:schemeClr>
                </a:solidFill>
                <a:latin typeface="DM Sans" pitchFamily="2" charset="0"/>
              </a:rPr>
            </a:br>
            <a:r>
              <a:rPr lang="es-CL" sz="2400" b="1" dirty="0" smtClean="0">
                <a:solidFill>
                  <a:schemeClr val="tx2">
                    <a:lumMod val="50000"/>
                  </a:schemeClr>
                </a:solidFill>
                <a:latin typeface="DM Sans" pitchFamily="2" charset="0"/>
              </a:rPr>
              <a:t>FRANJA ELECTORAL PARA CONVENCIÓN CONSTITUCIONAL </a:t>
            </a:r>
            <a:br>
              <a:rPr lang="es-CL" sz="2400" b="1" dirty="0" smtClean="0">
                <a:solidFill>
                  <a:schemeClr val="tx2">
                    <a:lumMod val="50000"/>
                  </a:schemeClr>
                </a:solidFill>
                <a:latin typeface="DM Sans" pitchFamily="2" charset="0"/>
              </a:rPr>
            </a:br>
            <a:r>
              <a:rPr lang="es-CL" sz="2000" b="1" dirty="0" smtClean="0">
                <a:solidFill>
                  <a:schemeClr val="tx2">
                    <a:lumMod val="50000"/>
                  </a:schemeClr>
                </a:solidFill>
                <a:latin typeface="DM Sans" pitchFamily="2" charset="0"/>
              </a:rPr>
              <a:t/>
            </a:r>
            <a:br>
              <a:rPr lang="es-CL" sz="2000" b="1" dirty="0" smtClean="0">
                <a:solidFill>
                  <a:schemeClr val="tx2">
                    <a:lumMod val="50000"/>
                  </a:schemeClr>
                </a:solidFill>
                <a:latin typeface="DM Sans" pitchFamily="2" charset="0"/>
              </a:rPr>
            </a:br>
            <a:r>
              <a:rPr lang="es-CL" sz="1400" b="1" dirty="0" smtClean="0">
                <a:solidFill>
                  <a:schemeClr val="tx2">
                    <a:lumMod val="50000"/>
                  </a:schemeClr>
                </a:solidFill>
                <a:latin typeface="DM Sans" pitchFamily="2" charset="0"/>
              </a:rPr>
              <a:t>jueves 18 de marzo</a:t>
            </a:r>
            <a:endParaRPr lang="es-CL" sz="1400" dirty="0">
              <a:solidFill>
                <a:schemeClr val="tx2">
                  <a:lumMod val="50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pic>
        <p:nvPicPr>
          <p:cNvPr id="7" name="Google Shape;55;p13"/>
          <p:cNvPicPr preferRelativeResize="0"/>
          <p:nvPr/>
        </p:nvPicPr>
        <p:blipFill>
          <a:blip r:embed="rId4">
            <a:alphaModFix/>
          </a:blip>
          <a:stretch>
            <a:fillRect/>
          </a:stretch>
        </p:blipFill>
        <p:spPr>
          <a:xfrm>
            <a:off x="2761704" y="598182"/>
            <a:ext cx="3620588" cy="1327549"/>
          </a:xfrm>
          <a:prstGeom prst="rect">
            <a:avLst/>
          </a:prstGeom>
          <a:noFill/>
          <a:ln>
            <a:noFill/>
          </a:ln>
        </p:spPr>
      </p:pic>
      <p:pic>
        <p:nvPicPr>
          <p:cNvPr id="8" name="Google Shape;54;p13"/>
          <p:cNvPicPr preferRelativeResize="0"/>
          <p:nvPr/>
        </p:nvPicPr>
        <p:blipFill rotWithShape="1">
          <a:blip r:embed="rId5">
            <a:alphaModFix/>
          </a:blip>
          <a:srcRect t="96688"/>
          <a:stretch/>
        </p:blipFill>
        <p:spPr>
          <a:xfrm>
            <a:off x="0" y="4543950"/>
            <a:ext cx="9144001" cy="599551"/>
          </a:xfrm>
          <a:prstGeom prst="rect">
            <a:avLst/>
          </a:prstGeom>
          <a:noFill/>
          <a:ln>
            <a:noFill/>
          </a:ln>
        </p:spPr>
      </p:pic>
      <p:sp>
        <p:nvSpPr>
          <p:cNvPr id="9" name="CuadroTexto 8"/>
          <p:cNvSpPr txBox="1"/>
          <p:nvPr/>
        </p:nvSpPr>
        <p:spPr>
          <a:xfrm>
            <a:off x="3302038" y="4630265"/>
            <a:ext cx="2523448" cy="523220"/>
          </a:xfrm>
          <a:prstGeom prst="rect">
            <a:avLst/>
          </a:prstGeom>
          <a:noFill/>
        </p:spPr>
        <p:txBody>
          <a:bodyPr wrap="none" rtlCol="0">
            <a:spAutoFit/>
          </a:bodyPr>
          <a:lstStyle/>
          <a:p>
            <a:pPr algn="ctr"/>
            <a:r>
              <a:rPr lang="es-CL" b="1" dirty="0" smtClean="0">
                <a:solidFill>
                  <a:schemeClr val="bg1"/>
                </a:solidFill>
                <a:latin typeface="DM Sans" panose="020B0604020202020204" charset="0"/>
              </a:rPr>
              <a:t>Departamento de Estudios</a:t>
            </a:r>
          </a:p>
          <a:p>
            <a:pPr algn="ctr"/>
            <a:r>
              <a:rPr lang="es-CL" b="1" dirty="0" smtClean="0">
                <a:solidFill>
                  <a:schemeClr val="bg1"/>
                </a:solidFill>
                <a:latin typeface="DM Sans" panose="020B0604020202020204" charset="0"/>
              </a:rPr>
              <a:t>Marzo de 2021</a:t>
            </a:r>
            <a:endParaRPr lang="es-CL" b="1" dirty="0">
              <a:solidFill>
                <a:schemeClr val="bg1"/>
              </a:solidFill>
              <a:latin typeface="DM Sans" panose="020B0604020202020204" charset="0"/>
            </a:endParaRPr>
          </a:p>
        </p:txBody>
      </p:sp>
    </p:spTree>
    <p:extLst>
      <p:ext uri="{BB962C8B-B14F-4D97-AF65-F5344CB8AC3E}">
        <p14:creationId xmlns:p14="http://schemas.microsoft.com/office/powerpoint/2010/main" val="424174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288374" y="139699"/>
            <a:ext cx="8053388" cy="572700"/>
          </a:xfrm>
        </p:spPr>
        <p:txBody>
          <a:bodyPr/>
          <a:lstStyle/>
          <a:p>
            <a:r>
              <a:rPr lang="es-CL" sz="2000" b="1" dirty="0" smtClean="0">
                <a:solidFill>
                  <a:schemeClr val="bg2">
                    <a:lumMod val="75000"/>
                  </a:schemeClr>
                </a:solidFill>
                <a:latin typeface="DM Sans" pitchFamily="2" charset="0"/>
              </a:rPr>
              <a:t>PRINCIPALES RESULTADOS</a:t>
            </a:r>
            <a:endParaRPr lang="es-CL" dirty="0">
              <a:solidFill>
                <a:schemeClr val="bg2">
                  <a:lumMod val="75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2" name="Marcador de texto 1"/>
          <p:cNvSpPr>
            <a:spLocks noGrp="1"/>
          </p:cNvSpPr>
          <p:nvPr>
            <p:ph type="body" idx="1"/>
          </p:nvPr>
        </p:nvSpPr>
        <p:spPr>
          <a:xfrm>
            <a:off x="288374" y="1018399"/>
            <a:ext cx="8041725" cy="3756801"/>
          </a:xfrm>
        </p:spPr>
        <p:txBody>
          <a:bodyPr/>
          <a:lstStyle/>
          <a:p>
            <a:pPr lvl="0" algn="just">
              <a:buClr>
                <a:srgbClr val="595959"/>
              </a:buClr>
              <a:buSzPts val="1100"/>
              <a:buFont typeface="Wingdings" panose="05000000000000000000" pitchFamily="2" charset="2"/>
              <a:buChar char="q"/>
            </a:pPr>
            <a:r>
              <a:rPr lang="es-CL" sz="1600" dirty="0" smtClean="0">
                <a:solidFill>
                  <a:srgbClr val="434343"/>
                </a:solidFill>
              </a:rPr>
              <a:t>El rendimiento en rating de la franja electoral ha sido mejor durante esta semana de emisión, en comparación con los primeros tres </a:t>
            </a:r>
            <a:r>
              <a:rPr lang="es-CL" sz="1600" dirty="0" smtClean="0">
                <a:solidFill>
                  <a:srgbClr val="434343"/>
                </a:solidFill>
              </a:rPr>
              <a:t>días (viernes a domingo). </a:t>
            </a:r>
            <a:r>
              <a:rPr lang="es-CL" sz="1600" dirty="0" smtClean="0">
                <a:solidFill>
                  <a:srgbClr val="434343"/>
                </a:solidFill>
              </a:rPr>
              <a:t>Se registran alzas de hasta 10 puntos luego de los 3 días de debut, tanto en hogares como en individuos.</a:t>
            </a:r>
          </a:p>
          <a:p>
            <a:pPr lvl="0" algn="just">
              <a:buClr>
                <a:srgbClr val="595959"/>
              </a:buClr>
              <a:buSzPts val="1100"/>
              <a:buFont typeface="Wingdings" panose="05000000000000000000" pitchFamily="2" charset="2"/>
              <a:buChar char="q"/>
            </a:pPr>
            <a:endParaRPr lang="es-CL" sz="800" dirty="0">
              <a:solidFill>
                <a:srgbClr val="434343"/>
              </a:solidFill>
            </a:endParaRPr>
          </a:p>
          <a:p>
            <a:pPr lvl="0" algn="just">
              <a:buClr>
                <a:srgbClr val="595959"/>
              </a:buClr>
              <a:buSzPts val="1100"/>
              <a:buFont typeface="Wingdings" panose="05000000000000000000" pitchFamily="2" charset="2"/>
              <a:buChar char="q"/>
            </a:pPr>
            <a:r>
              <a:rPr lang="es-CL" sz="1600" dirty="0" smtClean="0">
                <a:solidFill>
                  <a:srgbClr val="434343"/>
                </a:solidFill>
              </a:rPr>
              <a:t>Aunque no hay forma de confirmarlo, la cuarentena que empezó el jueves de madrugada en varias comunas de la RM puede haber contribuido al notable desempeño de la franja diurna, que sube 5 puntos en hogares.</a:t>
            </a:r>
          </a:p>
          <a:p>
            <a:pPr lvl="0" algn="just">
              <a:buClr>
                <a:srgbClr val="595959"/>
              </a:buClr>
              <a:buSzPts val="1100"/>
              <a:buFont typeface="Wingdings" panose="05000000000000000000" pitchFamily="2" charset="2"/>
              <a:buChar char="q"/>
            </a:pPr>
            <a:endParaRPr lang="es-CL" sz="800" dirty="0" smtClean="0">
              <a:solidFill>
                <a:srgbClr val="434343"/>
              </a:solidFill>
            </a:endParaRPr>
          </a:p>
          <a:p>
            <a:pPr lvl="0" algn="just">
              <a:buClr>
                <a:srgbClr val="595959"/>
              </a:buClr>
              <a:buSzPts val="1100"/>
              <a:buFont typeface="Wingdings" panose="05000000000000000000" pitchFamily="2" charset="2"/>
              <a:buChar char="q"/>
            </a:pPr>
            <a:r>
              <a:rPr lang="es-CL" sz="1600" dirty="0" smtClean="0">
                <a:solidFill>
                  <a:srgbClr val="434343"/>
                </a:solidFill>
              </a:rPr>
              <a:t>La franja </a:t>
            </a:r>
            <a:r>
              <a:rPr lang="es-CL" sz="1600" i="1" dirty="0" smtClean="0">
                <a:solidFill>
                  <a:srgbClr val="434343"/>
                </a:solidFill>
              </a:rPr>
              <a:t>prime</a:t>
            </a:r>
            <a:r>
              <a:rPr lang="es-CL" sz="1600" dirty="0" smtClean="0">
                <a:solidFill>
                  <a:srgbClr val="434343"/>
                </a:solidFill>
              </a:rPr>
              <a:t>, en tanto, muestra una caída de audiencia durante su primer minuto de emisión de casi 5 puntos. Esta caída se ha visto en otras franjas electorales, en este mismo horario. Podría tener relación con la programación anterior a la </a:t>
            </a:r>
            <a:r>
              <a:rPr lang="es-CL" sz="1600" dirty="0" smtClean="0">
                <a:solidFill>
                  <a:srgbClr val="434343"/>
                </a:solidFill>
              </a:rPr>
              <a:t>misma, que suele ser </a:t>
            </a:r>
            <a:r>
              <a:rPr lang="es-CL" sz="1600" smtClean="0">
                <a:solidFill>
                  <a:srgbClr val="434343"/>
                </a:solidFill>
              </a:rPr>
              <a:t>de teleseries. </a:t>
            </a:r>
            <a:endParaRPr lang="es-CL" sz="1600" dirty="0" smtClean="0">
              <a:solidFill>
                <a:srgbClr val="434343"/>
              </a:solidFill>
            </a:endParaRPr>
          </a:p>
        </p:txBody>
      </p:sp>
    </p:spTree>
    <p:extLst>
      <p:ext uri="{BB962C8B-B14F-4D97-AF65-F5344CB8AC3E}">
        <p14:creationId xmlns:p14="http://schemas.microsoft.com/office/powerpoint/2010/main" val="262923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a:t>
            </a:fld>
            <a:endParaRPr lang="es-CL"/>
          </a:p>
        </p:txBody>
      </p:sp>
      <p:sp>
        <p:nvSpPr>
          <p:cNvPr id="6" name="Título 2"/>
          <p:cNvSpPr>
            <a:spLocks noGrp="1"/>
          </p:cNvSpPr>
          <p:nvPr>
            <p:ph type="title"/>
          </p:nvPr>
        </p:nvSpPr>
        <p:spPr>
          <a:xfrm>
            <a:off x="275666" y="110771"/>
            <a:ext cx="7670693" cy="718589"/>
          </a:xfrm>
        </p:spPr>
        <p:txBody>
          <a:bodyPr/>
          <a:lstStyle/>
          <a:p>
            <a:r>
              <a:rPr lang="es-CL" sz="2000" b="1" dirty="0" smtClean="0">
                <a:solidFill>
                  <a:schemeClr val="bg2">
                    <a:lumMod val="75000"/>
                  </a:schemeClr>
                </a:solidFill>
                <a:latin typeface="DM Sans" pitchFamily="2" charset="0"/>
              </a:rPr>
              <a:t>RATING HOGARES POR DIA (%) </a:t>
            </a:r>
            <a:br>
              <a:rPr lang="es-CL" sz="2000" b="1" dirty="0" smtClean="0">
                <a:solidFill>
                  <a:schemeClr val="bg2">
                    <a:lumMod val="75000"/>
                  </a:schemeClr>
                </a:solidFill>
                <a:latin typeface="DM Sans" pitchFamily="2" charset="0"/>
              </a:rPr>
            </a:br>
            <a:endParaRPr lang="es-CL" sz="1800" dirty="0">
              <a:solidFill>
                <a:srgbClr val="942887"/>
              </a:solidFill>
              <a:latin typeface="DM Sans" pitchFamily="2" charset="0"/>
            </a:endParaRPr>
          </a:p>
        </p:txBody>
      </p:sp>
      <p:sp>
        <p:nvSpPr>
          <p:cNvPr id="2" name="CuadroTexto 1"/>
          <p:cNvSpPr txBox="1"/>
          <p:nvPr/>
        </p:nvSpPr>
        <p:spPr>
          <a:xfrm>
            <a:off x="165100" y="3902069"/>
            <a:ext cx="8856058" cy="1077218"/>
          </a:xfrm>
          <a:prstGeom prst="rect">
            <a:avLst/>
          </a:prstGeom>
          <a:noFill/>
        </p:spPr>
        <p:txBody>
          <a:bodyPr wrap="square" rtlCol="0">
            <a:spAutoFit/>
          </a:bodyPr>
          <a:lstStyle/>
          <a:p>
            <a:pPr algn="just"/>
            <a:r>
              <a:rPr lang="es-CL" sz="1600" dirty="0" smtClean="0">
                <a:latin typeface="+mj-lt"/>
              </a:rPr>
              <a:t>La sintonía total en hogares sube levente en relación al día anterior (miércoles 17 de marzo), impulsada por el horario diurno. Éste último llegó a casi 30 puntos.</a:t>
            </a:r>
          </a:p>
          <a:p>
            <a:pPr algn="just"/>
            <a:r>
              <a:rPr lang="es-CL" sz="1600" dirty="0" smtClean="0">
                <a:latin typeface="+mj-lt"/>
              </a:rPr>
              <a:t>- El horario </a:t>
            </a:r>
            <a:r>
              <a:rPr lang="es-CL" sz="1600" i="1" dirty="0" smtClean="0">
                <a:latin typeface="+mj-lt"/>
              </a:rPr>
              <a:t>prime </a:t>
            </a:r>
            <a:r>
              <a:rPr lang="es-CL" sz="1600" dirty="0" smtClean="0">
                <a:latin typeface="+mj-lt"/>
              </a:rPr>
              <a:t>se mantiene en torno a 38 puntos de rating.</a:t>
            </a:r>
          </a:p>
          <a:p>
            <a:pPr algn="just"/>
            <a:r>
              <a:rPr lang="es-CL" sz="1600" dirty="0" smtClean="0">
                <a:latin typeface="+mj-lt"/>
              </a:rPr>
              <a:t>- El desempeño general de la franja ha estado por sobre el de los 3 primeros días de emisión.</a:t>
            </a:r>
          </a:p>
        </p:txBody>
      </p:sp>
      <p:sp>
        <p:nvSpPr>
          <p:cNvPr id="3" name="Rectángulo redondeado 2"/>
          <p:cNvSpPr/>
          <p:nvPr/>
        </p:nvSpPr>
        <p:spPr>
          <a:xfrm>
            <a:off x="6459523" y="1266738"/>
            <a:ext cx="914400" cy="2353130"/>
          </a:xfrm>
          <a:prstGeom prst="roundRect">
            <a:avLst/>
          </a:prstGeom>
          <a:solidFill>
            <a:srgbClr val="FF44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8" name="Gráfico 7"/>
          <p:cNvGraphicFramePr>
            <a:graphicFrameLocks/>
          </p:cNvGraphicFramePr>
          <p:nvPr>
            <p:extLst>
              <p:ext uri="{D42A27DB-BD31-4B8C-83A1-F6EECF244321}">
                <p14:modId xmlns:p14="http://schemas.microsoft.com/office/powerpoint/2010/main" val="2953212092"/>
              </p:ext>
            </p:extLst>
          </p:nvPr>
        </p:nvGraphicFramePr>
        <p:xfrm>
          <a:off x="1694577" y="876668"/>
          <a:ext cx="5679346"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03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s-CL" sz="1000" b="0" i="0" u="none" strike="noStrike" kern="0" cap="none" spc="0" normalizeH="0" baseline="0" noProof="0">
              <a:ln>
                <a:noFill/>
              </a:ln>
              <a:solidFill>
                <a:srgbClr val="595959"/>
              </a:solidFill>
              <a:effectLst/>
              <a:uLnTx/>
              <a:uFillTx/>
              <a:latin typeface="Arial"/>
              <a:cs typeface="Arial"/>
              <a:sym typeface="Arial"/>
            </a:endParaRPr>
          </a:p>
        </p:txBody>
      </p:sp>
      <p:sp>
        <p:nvSpPr>
          <p:cNvPr id="8" name="Título 2"/>
          <p:cNvSpPr txBox="1">
            <a:spLocks/>
          </p:cNvSpPr>
          <p:nvPr/>
        </p:nvSpPr>
        <p:spPr>
          <a:xfrm>
            <a:off x="275666" y="135325"/>
            <a:ext cx="7670693" cy="569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lvl="0">
              <a:buClr>
                <a:srgbClr val="000000"/>
              </a:buClr>
            </a:pPr>
            <a:r>
              <a:rPr lang="es-CL" sz="2000" b="1" dirty="0" smtClean="0">
                <a:solidFill>
                  <a:srgbClr val="595959">
                    <a:lumMod val="75000"/>
                  </a:srgbClr>
                </a:solidFill>
                <a:latin typeface="DM Sans" pitchFamily="2" charset="0"/>
              </a:rPr>
              <a:t>RATING PERSONA POR DIA (%) </a:t>
            </a:r>
            <a:endParaRPr kumimoji="0" lang="es-CL" sz="1800" b="0" i="0" u="none" strike="noStrike" kern="0" cap="none" spc="0" normalizeH="0" baseline="0" noProof="0" dirty="0">
              <a:ln>
                <a:noFill/>
              </a:ln>
              <a:solidFill>
                <a:srgbClr val="942887"/>
              </a:solidFill>
              <a:effectLst/>
              <a:uLnTx/>
              <a:uFillTx/>
              <a:latin typeface="DM Sans" pitchFamily="2" charset="0"/>
              <a:cs typeface="Arial"/>
              <a:sym typeface="Arial"/>
            </a:endParaRPr>
          </a:p>
        </p:txBody>
      </p:sp>
      <p:sp>
        <p:nvSpPr>
          <p:cNvPr id="2" name="CuadroTexto 1"/>
          <p:cNvSpPr txBox="1"/>
          <p:nvPr/>
        </p:nvSpPr>
        <p:spPr>
          <a:xfrm>
            <a:off x="647699" y="3892393"/>
            <a:ext cx="7620001" cy="746358"/>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
                <a:srgbClr val="000000"/>
              </a:buClr>
              <a:buSzTx/>
              <a:tabLst/>
              <a:defRPr/>
            </a:pPr>
            <a:r>
              <a:rPr kumimoji="0" lang="es-CL" sz="1600" b="0" i="0" u="none" strike="noStrike" kern="0" cap="none" spc="0" normalizeH="0" baseline="0" noProof="0" dirty="0" smtClean="0">
                <a:ln>
                  <a:noFill/>
                </a:ln>
                <a:solidFill>
                  <a:srgbClr val="000000"/>
                </a:solidFill>
                <a:effectLst/>
                <a:uLnTx/>
                <a:uFillTx/>
                <a:latin typeface="Arial"/>
                <a:cs typeface="Arial"/>
                <a:sym typeface="Arial"/>
              </a:rPr>
              <a:t>A nivel personas, también se encuentran</a:t>
            </a:r>
            <a:r>
              <a:rPr kumimoji="0" lang="es-CL" sz="1600" b="0" i="0" u="none" strike="noStrike" kern="0" cap="none" spc="0" normalizeH="0" noProof="0" dirty="0" smtClean="0">
                <a:ln>
                  <a:noFill/>
                </a:ln>
                <a:solidFill>
                  <a:srgbClr val="000000"/>
                </a:solidFill>
                <a:effectLst/>
                <a:uLnTx/>
                <a:uFillTx/>
                <a:latin typeface="Arial"/>
                <a:cs typeface="Arial"/>
                <a:sym typeface="Arial"/>
              </a:rPr>
              <a:t> alzas de sintonía en ambos horarios de la Franja, especialmente en el diurno. </a:t>
            </a:r>
            <a:endParaRPr kumimoji="0" lang="es-CL" sz="16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Rectángulo redondeado 9"/>
          <p:cNvSpPr/>
          <p:nvPr/>
        </p:nvSpPr>
        <p:spPr>
          <a:xfrm>
            <a:off x="6283355" y="1188534"/>
            <a:ext cx="897621" cy="2259292"/>
          </a:xfrm>
          <a:prstGeom prst="roundRect">
            <a:avLst/>
          </a:prstGeom>
          <a:solidFill>
            <a:srgbClr val="FF44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9" name="Gráfico 8"/>
          <p:cNvGraphicFramePr>
            <a:graphicFrameLocks/>
          </p:cNvGraphicFramePr>
          <p:nvPr>
            <p:extLst>
              <p:ext uri="{D42A27DB-BD31-4B8C-83A1-F6EECF244321}">
                <p14:modId xmlns:p14="http://schemas.microsoft.com/office/powerpoint/2010/main" val="260977857"/>
              </p:ext>
            </p:extLst>
          </p:nvPr>
        </p:nvGraphicFramePr>
        <p:xfrm>
          <a:off x="1677798" y="856201"/>
          <a:ext cx="5578679" cy="2843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533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a:xfrm>
            <a:off x="8497625" y="4620210"/>
            <a:ext cx="548700" cy="393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s-CL" sz="1000" b="0" i="0" u="none" strike="noStrike" kern="0" cap="none" spc="0" normalizeH="0" baseline="0" noProof="0">
              <a:ln>
                <a:noFill/>
              </a:ln>
              <a:solidFill>
                <a:srgbClr val="595959"/>
              </a:solidFill>
              <a:effectLst/>
              <a:uLnTx/>
              <a:uFillTx/>
              <a:latin typeface="Arial"/>
              <a:cs typeface="Arial"/>
              <a:sym typeface="Arial"/>
            </a:endParaRPr>
          </a:p>
        </p:txBody>
      </p:sp>
      <p:sp>
        <p:nvSpPr>
          <p:cNvPr id="8" name="Título 2"/>
          <p:cNvSpPr txBox="1">
            <a:spLocks/>
          </p:cNvSpPr>
          <p:nvPr/>
        </p:nvSpPr>
        <p:spPr>
          <a:xfrm>
            <a:off x="275666" y="178070"/>
            <a:ext cx="7670693" cy="569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CL" sz="2000" b="1" i="0" u="none" strike="noStrike" kern="0" cap="none" spc="0" normalizeH="0" baseline="0" noProof="0" dirty="0" smtClean="0">
                <a:ln>
                  <a:noFill/>
                </a:ln>
                <a:solidFill>
                  <a:srgbClr val="595959">
                    <a:lumMod val="75000"/>
                  </a:srgbClr>
                </a:solidFill>
                <a:effectLst/>
                <a:uLnTx/>
                <a:uFillTx/>
                <a:latin typeface="DM Sans" pitchFamily="2" charset="0"/>
                <a:cs typeface="Arial"/>
                <a:sym typeface="Arial"/>
              </a:rPr>
              <a:t>FIDELIDAD PERSONAS POR DIA (%)</a:t>
            </a:r>
            <a:br>
              <a:rPr kumimoji="0" lang="es-CL" sz="2000" b="1" i="0" u="none" strike="noStrike" kern="0" cap="none" spc="0" normalizeH="0" baseline="0" noProof="0" dirty="0" smtClean="0">
                <a:ln>
                  <a:noFill/>
                </a:ln>
                <a:solidFill>
                  <a:srgbClr val="595959">
                    <a:lumMod val="75000"/>
                  </a:srgbClr>
                </a:solidFill>
                <a:effectLst/>
                <a:uLnTx/>
                <a:uFillTx/>
                <a:latin typeface="DM Sans" pitchFamily="2" charset="0"/>
                <a:cs typeface="Arial"/>
                <a:sym typeface="Arial"/>
              </a:rPr>
            </a:br>
            <a:endParaRPr kumimoji="0" lang="es-CL" sz="1800" b="0" i="0" u="none" strike="noStrike" kern="0" cap="none" spc="0" normalizeH="0" baseline="0" noProof="0" dirty="0">
              <a:ln>
                <a:noFill/>
              </a:ln>
              <a:solidFill>
                <a:srgbClr val="942887"/>
              </a:solidFill>
              <a:effectLst/>
              <a:uLnTx/>
              <a:uFillTx/>
              <a:latin typeface="DM Sans" pitchFamily="2" charset="0"/>
              <a:cs typeface="Arial"/>
              <a:sym typeface="Arial"/>
            </a:endParaRPr>
          </a:p>
        </p:txBody>
      </p:sp>
      <p:sp>
        <p:nvSpPr>
          <p:cNvPr id="2" name="CuadroTexto 1"/>
          <p:cNvSpPr txBox="1"/>
          <p:nvPr/>
        </p:nvSpPr>
        <p:spPr>
          <a:xfrm>
            <a:off x="275665" y="3690540"/>
            <a:ext cx="8618645"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1600" b="0" i="0" u="none" strike="noStrike" kern="0" cap="none" spc="0" normalizeH="0" baseline="0" noProof="0" dirty="0" smtClean="0">
                <a:ln>
                  <a:noFill/>
                </a:ln>
                <a:solidFill>
                  <a:srgbClr val="000000"/>
                </a:solidFill>
                <a:effectLst/>
                <a:uLnTx/>
                <a:uFillTx/>
                <a:sym typeface="Arial"/>
              </a:rPr>
              <a:t>- En relación a la permanencia en pantalla, la franja diurna del 18 de marzo se vio en un 76,1%, </a:t>
            </a:r>
            <a:r>
              <a:rPr lang="es-CL" sz="1600" dirty="0" smtClean="0"/>
              <a:t>un aumento leve.</a:t>
            </a:r>
            <a:r>
              <a:rPr kumimoji="0" lang="es-CL" sz="1600" b="0" i="0" u="none" strike="noStrike" kern="0" cap="none" spc="0" normalizeH="0" baseline="0" noProof="0" dirty="0" smtClean="0">
                <a:ln>
                  <a:noFill/>
                </a:ln>
                <a:solidFill>
                  <a:srgbClr val="000000"/>
                </a:solidFill>
                <a:effectLst/>
                <a:uLnTx/>
                <a:uFillTx/>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CL" sz="1600" dirty="0"/>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1600" b="0" i="0" u="none" strike="noStrike" kern="0" cap="none" spc="0" normalizeH="0" baseline="0" noProof="0" dirty="0" smtClean="0">
                <a:ln>
                  <a:noFill/>
                </a:ln>
                <a:solidFill>
                  <a:srgbClr val="000000"/>
                </a:solidFill>
                <a:effectLst/>
                <a:uLnTx/>
                <a:uFillTx/>
                <a:sym typeface="Arial"/>
              </a:rPr>
              <a:t>- En horario de alta audiencia, la permanencia se mantiene en 73%.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b="0" i="0" u="none" strike="noStrike" kern="0" cap="none" spc="0" normalizeH="0" baseline="0" noProof="0" dirty="0" smtClean="0">
              <a:ln>
                <a:noFill/>
              </a:ln>
              <a:solidFill>
                <a:srgbClr val="000000"/>
              </a:solidFill>
              <a:effectLst/>
              <a:uLnTx/>
              <a:uFillTx/>
              <a:sym typeface="Arial"/>
            </a:endParaRPr>
          </a:p>
        </p:txBody>
      </p:sp>
      <p:sp>
        <p:nvSpPr>
          <p:cNvPr id="3" name="CuadroTexto 2"/>
          <p:cNvSpPr txBox="1"/>
          <p:nvPr/>
        </p:nvSpPr>
        <p:spPr>
          <a:xfrm>
            <a:off x="275666" y="912900"/>
            <a:ext cx="2182308" cy="2677656"/>
          </a:xfrm>
          <a:prstGeom prst="rect">
            <a:avLst/>
          </a:prstGeom>
          <a:noFill/>
        </p:spPr>
        <p:txBody>
          <a:bodyPr wrap="square" rtlCol="0">
            <a:spAutoFit/>
          </a:bodyPr>
          <a:lstStyle/>
          <a:p>
            <a:pPr marL="285750" indent="-285750" algn="just">
              <a:buFont typeface="Wingdings" panose="05000000000000000000" pitchFamily="2" charset="2"/>
              <a:buChar char="ü"/>
            </a:pPr>
            <a:r>
              <a:rPr lang="es-CL" dirty="0" smtClean="0"/>
              <a:t>La franja diurno del 18 de marzo alcanzó a 951.300 personas promedio un 5% menos que el día anterior.</a:t>
            </a:r>
          </a:p>
          <a:p>
            <a:pPr algn="just"/>
            <a:endParaRPr lang="es-CL" dirty="0" smtClean="0"/>
          </a:p>
          <a:p>
            <a:pPr marL="285750" indent="-285750" algn="just">
              <a:buFont typeface="Wingdings" panose="05000000000000000000" pitchFamily="2" charset="2"/>
              <a:buChar char="ü"/>
            </a:pPr>
            <a:r>
              <a:rPr lang="es-CL" dirty="0" smtClean="0"/>
              <a:t>La franja </a:t>
            </a:r>
            <a:r>
              <a:rPr lang="es-CL" dirty="0"/>
              <a:t>prime alcanzó a </a:t>
            </a:r>
            <a:r>
              <a:rPr lang="es-CL" dirty="0" smtClean="0"/>
              <a:t>1.282.900 personas promedio, un 22% menos que el día anterior. </a:t>
            </a:r>
            <a:endParaRPr lang="es-CL" dirty="0"/>
          </a:p>
        </p:txBody>
      </p:sp>
      <p:graphicFrame>
        <p:nvGraphicFramePr>
          <p:cNvPr id="7" name="Gráfico 6"/>
          <p:cNvGraphicFramePr>
            <a:graphicFrameLocks/>
          </p:cNvGraphicFramePr>
          <p:nvPr>
            <p:extLst>
              <p:ext uri="{D42A27DB-BD31-4B8C-83A1-F6EECF244321}">
                <p14:modId xmlns:p14="http://schemas.microsoft.com/office/powerpoint/2010/main" val="914008291"/>
              </p:ext>
            </p:extLst>
          </p:nvPr>
        </p:nvGraphicFramePr>
        <p:xfrm>
          <a:off x="3145872" y="747371"/>
          <a:ext cx="5748439"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255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11400" y="189899"/>
            <a:ext cx="8384325" cy="793921"/>
          </a:xfrm>
        </p:spPr>
        <p:txBody>
          <a:bodyPr/>
          <a:lstStyle/>
          <a:p>
            <a:r>
              <a:rPr lang="es-CL" sz="2000" b="1" dirty="0" smtClean="0">
                <a:solidFill>
                  <a:schemeClr val="bg2">
                    <a:lumMod val="75000"/>
                  </a:schemeClr>
                </a:solidFill>
                <a:latin typeface="DM Sans" pitchFamily="2" charset="0"/>
              </a:rPr>
              <a:t>RATING PERSONAS (%)</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Minuto a minuto, según horario. Jueves 18 de marzo.</a:t>
            </a:r>
            <a:endParaRPr lang="es-CL" sz="1800" dirty="0">
              <a:solidFill>
                <a:srgbClr val="942887"/>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CuadroTexto 3"/>
          <p:cNvSpPr txBox="1"/>
          <p:nvPr/>
        </p:nvSpPr>
        <p:spPr>
          <a:xfrm>
            <a:off x="1684664" y="845320"/>
            <a:ext cx="1103187" cy="276999"/>
          </a:xfrm>
          <a:prstGeom prst="rect">
            <a:avLst/>
          </a:prstGeom>
          <a:noFill/>
        </p:spPr>
        <p:txBody>
          <a:bodyPr wrap="none" rtlCol="0">
            <a:spAutoFit/>
          </a:bodyPr>
          <a:lstStyle/>
          <a:p>
            <a:r>
              <a:rPr lang="es-CL" sz="1200" dirty="0" smtClean="0">
                <a:solidFill>
                  <a:srgbClr val="FF4400"/>
                </a:solidFill>
                <a:latin typeface="+mj-lt"/>
              </a:rPr>
              <a:t>Franja diurna</a:t>
            </a:r>
            <a:endParaRPr lang="es-CL" sz="1200" dirty="0">
              <a:solidFill>
                <a:srgbClr val="FF4400"/>
              </a:solidFill>
              <a:latin typeface="+mj-lt"/>
            </a:endParaRPr>
          </a:p>
        </p:txBody>
      </p:sp>
      <p:sp>
        <p:nvSpPr>
          <p:cNvPr id="11" name="CuadroTexto 10"/>
          <p:cNvSpPr txBox="1"/>
          <p:nvPr/>
        </p:nvSpPr>
        <p:spPr>
          <a:xfrm>
            <a:off x="5993019" y="833116"/>
            <a:ext cx="1045479" cy="276999"/>
          </a:xfrm>
          <a:prstGeom prst="rect">
            <a:avLst/>
          </a:prstGeom>
          <a:noFill/>
        </p:spPr>
        <p:txBody>
          <a:bodyPr wrap="none" rtlCol="0">
            <a:spAutoFit/>
          </a:bodyPr>
          <a:lstStyle/>
          <a:p>
            <a:r>
              <a:rPr lang="es-CL" sz="1200" dirty="0" smtClean="0">
                <a:solidFill>
                  <a:srgbClr val="5B008F"/>
                </a:solidFill>
              </a:rPr>
              <a:t>Franja prime</a:t>
            </a:r>
            <a:endParaRPr lang="es-CL" sz="1200" dirty="0">
              <a:solidFill>
                <a:srgbClr val="5B008F"/>
              </a:solidFill>
            </a:endParaRPr>
          </a:p>
        </p:txBody>
      </p:sp>
      <p:sp>
        <p:nvSpPr>
          <p:cNvPr id="2" name="Rectángulo redondeado 1"/>
          <p:cNvSpPr/>
          <p:nvPr/>
        </p:nvSpPr>
        <p:spPr>
          <a:xfrm>
            <a:off x="1073678" y="1272400"/>
            <a:ext cx="2701368" cy="2513393"/>
          </a:xfrm>
          <a:prstGeom prst="roundRect">
            <a:avLst/>
          </a:prstGeom>
          <a:solidFill>
            <a:srgbClr val="FF44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p:cNvSpPr/>
          <p:nvPr/>
        </p:nvSpPr>
        <p:spPr>
          <a:xfrm>
            <a:off x="5340512" y="1173719"/>
            <a:ext cx="2654196" cy="2603942"/>
          </a:xfrm>
          <a:prstGeom prst="roundRect">
            <a:avLst/>
          </a:prstGeom>
          <a:solidFill>
            <a:srgbClr val="942887">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CuadroTexto 16"/>
          <p:cNvSpPr txBox="1"/>
          <p:nvPr/>
        </p:nvSpPr>
        <p:spPr>
          <a:xfrm>
            <a:off x="152400" y="3927742"/>
            <a:ext cx="8406793" cy="1169551"/>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
                <a:srgbClr val="000000"/>
              </a:buClr>
              <a:buSzTx/>
              <a:tabLst/>
              <a:defRPr/>
            </a:pPr>
            <a:r>
              <a:rPr lang="es-CL" dirty="0" smtClean="0"/>
              <a:t>La sintonía diurna se mantiene estable el día jueves, en torno a los 11 puntos de rating individuos. La franja </a:t>
            </a:r>
            <a:r>
              <a:rPr lang="es-CL" i="1" dirty="0" smtClean="0"/>
              <a:t>prime</a:t>
            </a:r>
            <a:r>
              <a:rPr lang="es-CL" dirty="0" smtClean="0"/>
              <a:t> presenta un caída importante en los primeros minutos, sin recuperación. La programación previa de los 4 canales “grandes” es, Edificio Corona (Mega), CHV Noticias (CHV), Moisés y los 10 mandamientos (TVN) y El Sultán (Canal 13). Los tres primeros canales bajan su rating con la Franja, mientras Canal 13 lo mantiene. </a:t>
            </a:r>
            <a:endParaRPr kumimoji="0" lang="es-CL" b="0" i="0" u="none" strike="noStrike" kern="0" cap="none" spc="0" normalizeH="0" baseline="0" noProof="0" dirty="0">
              <a:ln>
                <a:noFill/>
              </a:ln>
              <a:solidFill>
                <a:srgbClr val="000000"/>
              </a:solidFill>
              <a:effectLst/>
              <a:uLnTx/>
              <a:uFillTx/>
              <a:sym typeface="Arial"/>
            </a:endParaRPr>
          </a:p>
        </p:txBody>
      </p:sp>
      <p:graphicFrame>
        <p:nvGraphicFramePr>
          <p:cNvPr id="16" name="Gráfico 15"/>
          <p:cNvGraphicFramePr>
            <a:graphicFrameLocks/>
          </p:cNvGraphicFramePr>
          <p:nvPr>
            <p:extLst>
              <p:ext uri="{D42A27DB-BD31-4B8C-83A1-F6EECF244321}">
                <p14:modId xmlns:p14="http://schemas.microsoft.com/office/powerpoint/2010/main" val="166188637"/>
              </p:ext>
            </p:extLst>
          </p:nvPr>
        </p:nvGraphicFramePr>
        <p:xfrm>
          <a:off x="181608" y="971615"/>
          <a:ext cx="4183392" cy="2777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áfico 18"/>
          <p:cNvGraphicFramePr>
            <a:graphicFrameLocks/>
          </p:cNvGraphicFramePr>
          <p:nvPr>
            <p:extLst>
              <p:ext uri="{D42A27DB-BD31-4B8C-83A1-F6EECF244321}">
                <p14:modId xmlns:p14="http://schemas.microsoft.com/office/powerpoint/2010/main" val="2884082803"/>
              </p:ext>
            </p:extLst>
          </p:nvPr>
        </p:nvGraphicFramePr>
        <p:xfrm>
          <a:off x="4535701" y="1001797"/>
          <a:ext cx="3989323"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4027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00037" y="34575"/>
            <a:ext cx="8053388" cy="572700"/>
          </a:xfrm>
        </p:spPr>
        <p:txBody>
          <a:bodyPr/>
          <a:lstStyle/>
          <a:p>
            <a:r>
              <a:rPr lang="es-CL" sz="2000" b="1" dirty="0" smtClean="0">
                <a:solidFill>
                  <a:schemeClr val="bg2">
                    <a:lumMod val="75000"/>
                  </a:schemeClr>
                </a:solidFill>
                <a:latin typeface="DM Sans" pitchFamily="2" charset="0"/>
              </a:rPr>
              <a:t>METODOLOGÍA</a:t>
            </a:r>
            <a:endParaRPr lang="es-CL" dirty="0">
              <a:solidFill>
                <a:schemeClr val="bg2">
                  <a:lumMod val="75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9" name="Google Shape;108;p15"/>
          <p:cNvSpPr>
            <a:spLocks noGrp="1"/>
          </p:cNvSpPr>
          <p:nvPr>
            <p:ph type="body" idx="1"/>
          </p:nvPr>
        </p:nvSpPr>
        <p:spPr>
          <a:xfrm>
            <a:off x="226208" y="679950"/>
            <a:ext cx="8520600" cy="4376867"/>
          </a:xfrm>
          <a:prstGeom prst="rect">
            <a:avLst/>
          </a:prstGeom>
          <a:noFill/>
          <a:ln>
            <a:noFill/>
          </a:ln>
        </p:spPr>
        <p:txBody>
          <a:bodyPr spcFirstLastPara="1" wrap="square" lIns="91425" tIns="45700" rIns="91425" bIns="45700" anchor="t" anchorCtr="0">
            <a:noAutofit/>
          </a:bodyPr>
          <a:lstStyle/>
          <a:p>
            <a:pPr marL="114300" lvl="0" indent="0" algn="just">
              <a:lnSpc>
                <a:spcPct val="115000"/>
              </a:lnSpc>
              <a:buSzPts val="1100"/>
              <a:buNone/>
            </a:pPr>
            <a:endParaRPr lang="es-CL" sz="1400" dirty="0">
              <a:solidFill>
                <a:srgbClr val="434343"/>
              </a:solidFill>
            </a:endParaRPr>
          </a:p>
          <a:p>
            <a:pPr marL="114300" lvl="0" indent="0" algn="just">
              <a:lnSpc>
                <a:spcPct val="115000"/>
              </a:lnSpc>
              <a:buSzPts val="1100"/>
              <a:buNone/>
            </a:pPr>
            <a:r>
              <a:rPr lang="es-CL" sz="1400" dirty="0" smtClean="0">
                <a:solidFill>
                  <a:srgbClr val="434343"/>
                </a:solidFill>
              </a:rPr>
              <a:t> </a:t>
            </a:r>
          </a:p>
          <a:p>
            <a:pPr marL="114300" lvl="0" indent="0" algn="just">
              <a:lnSpc>
                <a:spcPct val="115000"/>
              </a:lnSpc>
              <a:buSzPts val="1100"/>
              <a:buNone/>
            </a:pPr>
            <a:endParaRPr lang="es-CL" sz="1400" dirty="0">
              <a:solidFill>
                <a:srgbClr val="434343"/>
              </a:solidFill>
            </a:endParaRPr>
          </a:p>
          <a:p>
            <a:pPr marL="114300" lvl="0" indent="0" algn="just">
              <a:lnSpc>
                <a:spcPct val="115000"/>
              </a:lnSpc>
              <a:buSzPts val="1100"/>
              <a:buNone/>
            </a:pPr>
            <a:endParaRPr lang="es-CL" sz="1400" dirty="0" smtClean="0">
              <a:solidFill>
                <a:srgbClr val="434343"/>
              </a:solidFill>
            </a:endParaRPr>
          </a:p>
          <a:p>
            <a:pPr marL="114300" lvl="0" indent="0" algn="just">
              <a:lnSpc>
                <a:spcPct val="115000"/>
              </a:lnSpc>
              <a:buSzPts val="1100"/>
              <a:buNone/>
            </a:pPr>
            <a:endParaRPr lang="es-CL" sz="1400" dirty="0" smtClean="0">
              <a:solidFill>
                <a:srgbClr val="434343"/>
              </a:solidFill>
            </a:endParaRPr>
          </a:p>
          <a:p>
            <a:pPr marL="114300" lvl="0" indent="0" algn="just">
              <a:lnSpc>
                <a:spcPct val="115000"/>
              </a:lnSpc>
              <a:buSzPts val="1100"/>
              <a:buNone/>
            </a:pPr>
            <a:endParaRPr lang="es-CL" sz="1400" dirty="0" smtClean="0">
              <a:solidFill>
                <a:srgbClr val="434343"/>
              </a:solidFill>
            </a:endParaRPr>
          </a:p>
        </p:txBody>
      </p:sp>
      <p:sp>
        <p:nvSpPr>
          <p:cNvPr id="4" name="Rectángulo 3"/>
          <p:cNvSpPr/>
          <p:nvPr/>
        </p:nvSpPr>
        <p:spPr>
          <a:xfrm>
            <a:off x="197066" y="539400"/>
            <a:ext cx="8387025" cy="3985706"/>
          </a:xfrm>
          <a:prstGeom prst="rect">
            <a:avLst/>
          </a:prstGeom>
        </p:spPr>
        <p:txBody>
          <a:bodyPr wrap="square">
            <a:spAutoFit/>
          </a:bodyPr>
          <a:lstStyle/>
          <a:p>
            <a:pPr marL="114300" lvl="0" algn="just">
              <a:lnSpc>
                <a:spcPct val="115000"/>
              </a:lnSpc>
              <a:buClr>
                <a:srgbClr val="595959"/>
              </a:buClr>
              <a:buSzPts val="1100"/>
            </a:pPr>
            <a:r>
              <a:rPr lang="es-CL" sz="1100" b="1" dirty="0">
                <a:solidFill>
                  <a:srgbClr val="595959">
                    <a:lumMod val="75000"/>
                  </a:srgbClr>
                </a:solidFill>
              </a:rPr>
              <a:t>Fuente de información</a:t>
            </a:r>
            <a:r>
              <a:rPr lang="es-CL" sz="1100" dirty="0">
                <a:solidFill>
                  <a:srgbClr val="595959">
                    <a:lumMod val="75000"/>
                  </a:srgbClr>
                </a:solidFill>
              </a:rPr>
              <a:t>: </a:t>
            </a:r>
          </a:p>
          <a:p>
            <a:pPr marL="114300" lvl="0" algn="just">
              <a:lnSpc>
                <a:spcPct val="115000"/>
              </a:lnSpc>
              <a:buClr>
                <a:srgbClr val="595959"/>
              </a:buClr>
              <a:buSzPts val="1100"/>
            </a:pPr>
            <a:r>
              <a:rPr lang="es-CL" sz="1100" dirty="0">
                <a:solidFill>
                  <a:srgbClr val="595959">
                    <a:lumMod val="75000"/>
                  </a:srgbClr>
                </a:solidFill>
              </a:rPr>
              <a:t>Estudio de medición de audiencia </a:t>
            </a:r>
            <a:r>
              <a:rPr lang="es-CL" sz="1100" i="1" dirty="0" err="1">
                <a:solidFill>
                  <a:srgbClr val="595959">
                    <a:lumMod val="75000"/>
                  </a:srgbClr>
                </a:solidFill>
              </a:rPr>
              <a:t>People</a:t>
            </a:r>
            <a:r>
              <a:rPr lang="es-CL" sz="1100" i="1" dirty="0">
                <a:solidFill>
                  <a:srgbClr val="595959">
                    <a:lumMod val="75000"/>
                  </a:srgbClr>
                </a:solidFill>
              </a:rPr>
              <a:t> </a:t>
            </a:r>
            <a:r>
              <a:rPr lang="es-CL" sz="1100" i="1" dirty="0" smtClean="0">
                <a:solidFill>
                  <a:srgbClr val="595959">
                    <a:lumMod val="75000"/>
                  </a:srgbClr>
                </a:solidFill>
              </a:rPr>
              <a:t>Meter</a:t>
            </a:r>
            <a:r>
              <a:rPr lang="es-CL" sz="1100" dirty="0" smtClean="0">
                <a:solidFill>
                  <a:srgbClr val="595959">
                    <a:lumMod val="75000"/>
                  </a:srgbClr>
                </a:solidFill>
              </a:rPr>
              <a:t>,</a:t>
            </a:r>
            <a:r>
              <a:rPr lang="es-CL" sz="1100" i="1" dirty="0" smtClean="0">
                <a:solidFill>
                  <a:srgbClr val="595959">
                    <a:lumMod val="75000"/>
                  </a:srgbClr>
                </a:solidFill>
              </a:rPr>
              <a:t> </a:t>
            </a:r>
            <a:r>
              <a:rPr lang="es-CL" sz="1100" dirty="0" smtClean="0">
                <a:solidFill>
                  <a:srgbClr val="595959">
                    <a:lumMod val="75000"/>
                  </a:srgbClr>
                </a:solidFill>
              </a:rPr>
              <a:t>de </a:t>
            </a:r>
            <a:r>
              <a:rPr lang="es-CL" sz="1100" dirty="0" err="1" smtClean="0">
                <a:solidFill>
                  <a:srgbClr val="595959">
                    <a:lumMod val="75000"/>
                  </a:srgbClr>
                </a:solidFill>
              </a:rPr>
              <a:t>Kantar</a:t>
            </a:r>
            <a:r>
              <a:rPr lang="es-CL" sz="1100" dirty="0" smtClean="0">
                <a:solidFill>
                  <a:srgbClr val="595959">
                    <a:lumMod val="75000"/>
                  </a:srgbClr>
                </a:solidFill>
              </a:rPr>
              <a:t> </a:t>
            </a:r>
            <a:r>
              <a:rPr lang="es-CL" sz="1100" dirty="0" err="1">
                <a:solidFill>
                  <a:srgbClr val="595959">
                    <a:lumMod val="75000"/>
                  </a:srgbClr>
                </a:solidFill>
              </a:rPr>
              <a:t>Ibope</a:t>
            </a:r>
            <a:r>
              <a:rPr lang="es-CL" sz="1100" dirty="0">
                <a:solidFill>
                  <a:srgbClr val="595959">
                    <a:lumMod val="75000"/>
                  </a:srgbClr>
                </a:solidFill>
              </a:rPr>
              <a:t> </a:t>
            </a:r>
            <a:r>
              <a:rPr lang="es-CL" sz="1100" dirty="0" smtClean="0">
                <a:solidFill>
                  <a:srgbClr val="595959">
                    <a:lumMod val="75000"/>
                  </a:srgbClr>
                </a:solidFill>
              </a:rPr>
              <a:t>Media</a:t>
            </a:r>
          </a:p>
          <a:p>
            <a:pPr marL="114300" lvl="0" algn="just">
              <a:lnSpc>
                <a:spcPct val="115000"/>
              </a:lnSpc>
              <a:buClr>
                <a:srgbClr val="595959"/>
              </a:buClr>
              <a:buSzPts val="1100"/>
            </a:pPr>
            <a:endParaRPr lang="es-CL" sz="1100" dirty="0">
              <a:solidFill>
                <a:srgbClr val="595959">
                  <a:lumMod val="75000"/>
                </a:srgbClr>
              </a:solidFill>
            </a:endParaRPr>
          </a:p>
          <a:p>
            <a:pPr marL="114300" lvl="0" algn="just">
              <a:lnSpc>
                <a:spcPct val="115000"/>
              </a:lnSpc>
              <a:buClr>
                <a:srgbClr val="595959"/>
              </a:buClr>
              <a:buSzPts val="1100"/>
            </a:pPr>
            <a:r>
              <a:rPr lang="es-CL" sz="1100" b="1" dirty="0" smtClean="0">
                <a:solidFill>
                  <a:srgbClr val="595959">
                    <a:lumMod val="75000"/>
                  </a:srgbClr>
                </a:solidFill>
              </a:rPr>
              <a:t>Target </a:t>
            </a:r>
            <a:r>
              <a:rPr lang="es-CL" sz="1100" b="1" dirty="0">
                <a:solidFill>
                  <a:srgbClr val="595959">
                    <a:lumMod val="75000"/>
                  </a:srgbClr>
                </a:solidFill>
              </a:rPr>
              <a:t>general de cálculo</a:t>
            </a:r>
            <a:r>
              <a:rPr lang="es-CL" sz="1100" dirty="0">
                <a:solidFill>
                  <a:srgbClr val="595959">
                    <a:lumMod val="75000"/>
                  </a:srgbClr>
                </a:solidFill>
              </a:rPr>
              <a:t>:</a:t>
            </a:r>
          </a:p>
          <a:p>
            <a:pPr marL="114300" lvl="0" algn="just">
              <a:lnSpc>
                <a:spcPct val="115000"/>
              </a:lnSpc>
              <a:buClr>
                <a:srgbClr val="595959"/>
              </a:buClr>
              <a:buSzPts val="1100"/>
            </a:pPr>
            <a:r>
              <a:rPr lang="es-CL" sz="1100" dirty="0" smtClean="0">
                <a:solidFill>
                  <a:srgbClr val="595959">
                    <a:lumMod val="75000"/>
                  </a:srgbClr>
                </a:solidFill>
              </a:rPr>
              <a:t>Individuos, por sexo, edad y GSE</a:t>
            </a:r>
          </a:p>
          <a:p>
            <a:pPr marL="114300" lvl="0" algn="just">
              <a:lnSpc>
                <a:spcPct val="115000"/>
              </a:lnSpc>
              <a:buClr>
                <a:srgbClr val="595959"/>
              </a:buClr>
              <a:buSzPts val="1100"/>
            </a:pPr>
            <a:r>
              <a:rPr lang="es-CL" sz="1100" dirty="0" smtClean="0">
                <a:solidFill>
                  <a:srgbClr val="595959">
                    <a:lumMod val="75000"/>
                  </a:srgbClr>
                </a:solidFill>
              </a:rPr>
              <a:t>Hogares</a:t>
            </a:r>
            <a:endParaRPr lang="es-CL" sz="1100" dirty="0">
              <a:solidFill>
                <a:srgbClr val="595959">
                  <a:lumMod val="75000"/>
                </a:srgbClr>
              </a:solidFil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endParaRPr kumimoji="0" lang="es-CL" sz="1100" b="1" i="0" u="none" strike="noStrike" kern="0" cap="none" spc="0" normalizeH="0" baseline="0" noProof="0" dirty="0" smtClean="0">
              <a:ln>
                <a:noFill/>
              </a:ln>
              <a:solidFill>
                <a:srgbClr val="434343"/>
              </a:solidFill>
              <a:effectLst/>
              <a:uLnTx/>
              <a:uFillTx/>
              <a:sym typeface="Aria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r>
              <a:rPr kumimoji="0" lang="es-CL" sz="1100" b="1" i="0" u="none" strike="noStrike" kern="0" cap="none" spc="0" normalizeH="0" baseline="0" noProof="0" dirty="0" smtClean="0">
                <a:ln>
                  <a:noFill/>
                </a:ln>
                <a:solidFill>
                  <a:srgbClr val="434343"/>
                </a:solidFill>
                <a:effectLst/>
                <a:uLnTx/>
                <a:uFillTx/>
                <a:sym typeface="Arial"/>
              </a:rPr>
              <a:t>Variables de audiencia</a:t>
            </a:r>
            <a:r>
              <a:rPr kumimoji="0" lang="es-CL" sz="1100" b="0" i="0" u="none" strike="noStrike" kern="0" cap="none" spc="0" normalizeH="0" baseline="0" noProof="0" dirty="0" smtClean="0">
                <a:ln>
                  <a:noFill/>
                </a:ln>
                <a:solidFill>
                  <a:srgbClr val="434343"/>
                </a:solidFill>
                <a:effectLst/>
                <a:uLnTx/>
                <a:uFillTx/>
                <a:sym typeface="Arial"/>
              </a:rPr>
              <a:t>:</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smtClean="0">
                <a:ln>
                  <a:noFill/>
                </a:ln>
                <a:solidFill>
                  <a:srgbClr val="434343"/>
                </a:solidFill>
                <a:effectLst/>
                <a:uLnTx/>
                <a:uFillTx/>
                <a:sym typeface="Arial"/>
              </a:rPr>
              <a:t>Rating </a:t>
            </a:r>
            <a:r>
              <a:rPr kumimoji="0" lang="es-CL" sz="1100" b="1" i="0" u="none" strike="noStrike" kern="0" cap="none" spc="0" normalizeH="0" baseline="0" noProof="0" dirty="0">
                <a:ln>
                  <a:noFill/>
                </a:ln>
                <a:solidFill>
                  <a:srgbClr val="434343"/>
                </a:solidFill>
                <a:effectLst/>
                <a:uLnTx/>
                <a:uFillTx/>
                <a:sym typeface="Arial"/>
              </a:rPr>
              <a:t>(</a:t>
            </a:r>
            <a:r>
              <a:rPr kumimoji="0" lang="es-CL" sz="1100" b="1" i="0" u="none" strike="noStrike" kern="0" cap="none" spc="0" normalizeH="0" baseline="0" noProof="0" dirty="0" err="1">
                <a:ln>
                  <a:noFill/>
                </a:ln>
                <a:solidFill>
                  <a:srgbClr val="434343"/>
                </a:solidFill>
                <a:effectLst/>
                <a:uLnTx/>
                <a:uFillTx/>
                <a:sym typeface="Arial"/>
              </a:rPr>
              <a:t>rat</a:t>
            </a:r>
            <a:r>
              <a:rPr kumimoji="0" lang="es-CL" sz="1100" b="1" i="0" u="none" strike="noStrike" kern="0" cap="none" spc="0" normalizeH="0" baseline="0" noProof="0" dirty="0">
                <a:ln>
                  <a:noFill/>
                </a:ln>
                <a:solidFill>
                  <a:srgbClr val="434343"/>
                </a:solidFill>
                <a:effectLst/>
                <a:uLnTx/>
                <a:uFillTx/>
                <a:sym typeface="Arial"/>
              </a:rPr>
              <a:t>%)</a:t>
            </a:r>
            <a:r>
              <a:rPr kumimoji="0" lang="es-CL" sz="1100" b="0" i="0" u="none" strike="noStrike" kern="0" cap="none" spc="0" normalizeH="0" baseline="0" noProof="0" dirty="0">
                <a:ln>
                  <a:noFill/>
                </a:ln>
                <a:solidFill>
                  <a:srgbClr val="434343"/>
                </a:solidFill>
                <a:effectLst/>
                <a:uLnTx/>
                <a:uFillTx/>
                <a:sym typeface="Arial"/>
              </a:rPr>
              <a:t>: porcentaje de individuos (general o por target) que han sido expuestos a un canal o </a:t>
            </a:r>
            <a:r>
              <a:rPr kumimoji="0" lang="es-CL" sz="1100" b="0" i="0" u="none" strike="noStrike" kern="0" cap="none" spc="0" normalizeH="0" baseline="0" noProof="0" dirty="0" smtClean="0">
                <a:ln>
                  <a:noFill/>
                </a:ln>
                <a:solidFill>
                  <a:srgbClr val="434343"/>
                </a:solidFill>
                <a:effectLst/>
                <a:uLnTx/>
                <a:uFillTx/>
                <a:sym typeface="Arial"/>
              </a:rPr>
              <a:t>programa, ponderado por tiempo promedio</a:t>
            </a:r>
            <a:r>
              <a:rPr kumimoji="0" lang="es-CL" sz="1100" b="0" i="0" u="none" strike="noStrike" kern="0" cap="none" spc="0" normalizeH="0" noProof="0" dirty="0" smtClean="0">
                <a:ln>
                  <a:noFill/>
                </a:ln>
                <a:solidFill>
                  <a:srgbClr val="434343"/>
                </a:solidFill>
                <a:effectLst/>
                <a:uLnTx/>
                <a:uFillTx/>
                <a:sym typeface="Arial"/>
              </a:rPr>
              <a:t> de exposición. </a:t>
            </a:r>
            <a:r>
              <a:rPr kumimoji="0" lang="es-CL" sz="1100" b="0" i="0" u="none" strike="noStrike" kern="0" cap="none" spc="0" normalizeH="0" baseline="0" noProof="0" dirty="0" smtClean="0">
                <a:ln>
                  <a:noFill/>
                </a:ln>
                <a:solidFill>
                  <a:srgbClr val="434343"/>
                </a:solidFill>
                <a:effectLst/>
                <a:uLnTx/>
                <a:uFillTx/>
                <a:sym typeface="Arial"/>
              </a:rPr>
              <a:t>Un </a:t>
            </a:r>
            <a:r>
              <a:rPr kumimoji="0" lang="es-CL" sz="1100" b="0" i="0" u="none" strike="noStrike" kern="0" cap="none" spc="0" normalizeH="0" baseline="0" noProof="0" dirty="0">
                <a:ln>
                  <a:noFill/>
                </a:ln>
                <a:solidFill>
                  <a:srgbClr val="434343"/>
                </a:solidFill>
                <a:effectLst/>
                <a:uLnTx/>
                <a:uFillTx/>
                <a:sym typeface="Arial"/>
              </a:rPr>
              <a:t>punto de rating </a:t>
            </a:r>
            <a:r>
              <a:rPr kumimoji="0" lang="es-CL" sz="1100" b="0" i="0" u="none" strike="noStrike" kern="0" cap="none" spc="0" normalizeH="0" baseline="0" noProof="0" dirty="0" smtClean="0">
                <a:ln>
                  <a:noFill/>
                </a:ln>
                <a:solidFill>
                  <a:srgbClr val="434343"/>
                </a:solidFill>
                <a:effectLst/>
                <a:uLnTx/>
                <a:uFillTx/>
                <a:sym typeface="Arial"/>
              </a:rPr>
              <a:t>representa un 1</a:t>
            </a:r>
            <a:r>
              <a:rPr kumimoji="0" lang="es-CL" sz="1100" b="0" i="0" u="none" strike="noStrike" kern="0" cap="none" spc="0" normalizeH="0" baseline="0" noProof="0" dirty="0">
                <a:ln>
                  <a:noFill/>
                </a:ln>
                <a:solidFill>
                  <a:srgbClr val="434343"/>
                </a:solidFill>
                <a:effectLst/>
                <a:uLnTx/>
                <a:uFillTx/>
                <a:sym typeface="Arial"/>
              </a:rPr>
              <a:t>% del </a:t>
            </a:r>
            <a:r>
              <a:rPr kumimoji="0" lang="es-CL" sz="1100" b="0" i="0" u="none" strike="noStrike" kern="0" cap="none" spc="0" normalizeH="0" baseline="0" noProof="0" dirty="0" smtClean="0">
                <a:ln>
                  <a:noFill/>
                </a:ln>
                <a:solidFill>
                  <a:srgbClr val="434343"/>
                </a:solidFill>
                <a:effectLst/>
                <a:uLnTx/>
                <a:uFillTx/>
                <a:sym typeface="Arial"/>
              </a:rPr>
              <a:t>universo.</a:t>
            </a:r>
            <a:endParaRPr kumimoji="0" lang="es-CL" sz="1100" b="0" i="0" u="none" strike="noStrike" kern="0" cap="none" spc="0" normalizeH="0" baseline="0" noProof="0" dirty="0">
              <a:ln>
                <a:noFill/>
              </a:ln>
              <a:solidFill>
                <a:srgbClr val="434343"/>
              </a:solidFill>
              <a:effectLst/>
              <a:uLnTx/>
              <a:uFillTx/>
              <a:sym typeface="Arial"/>
            </a:endParaRP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err="1">
                <a:ln>
                  <a:noFill/>
                </a:ln>
                <a:solidFill>
                  <a:srgbClr val="434343"/>
                </a:solidFill>
                <a:effectLst/>
                <a:uLnTx/>
                <a:uFillTx/>
                <a:sym typeface="Arial"/>
              </a:rPr>
              <a:t>Reach</a:t>
            </a:r>
            <a:r>
              <a:rPr kumimoji="0" lang="es-CL" sz="1100" b="1" i="0" u="none" strike="noStrike" kern="0" cap="none" spc="0" normalizeH="0" baseline="0" noProof="0" dirty="0">
                <a:ln>
                  <a:noFill/>
                </a:ln>
                <a:solidFill>
                  <a:srgbClr val="434343"/>
                </a:solidFill>
                <a:effectLst/>
                <a:uLnTx/>
                <a:uFillTx/>
                <a:sym typeface="Arial"/>
              </a:rPr>
              <a:t> (</a:t>
            </a:r>
            <a:r>
              <a:rPr kumimoji="0" lang="es-CL" sz="1100" b="1" i="0" u="none" strike="noStrike" kern="0" cap="none" spc="0" normalizeH="0" baseline="0" noProof="0" dirty="0" err="1">
                <a:ln>
                  <a:noFill/>
                </a:ln>
                <a:solidFill>
                  <a:srgbClr val="434343"/>
                </a:solidFill>
                <a:effectLst/>
                <a:uLnTx/>
                <a:uFillTx/>
                <a:sym typeface="Arial"/>
              </a:rPr>
              <a:t>rch</a:t>
            </a:r>
            <a:r>
              <a:rPr kumimoji="0" lang="es-CL" sz="1100" b="1" i="0" u="none" strike="noStrike" kern="0" cap="none" spc="0" normalizeH="0" baseline="0" noProof="0" dirty="0">
                <a:ln>
                  <a:noFill/>
                </a:ln>
                <a:solidFill>
                  <a:srgbClr val="434343"/>
                </a:solidFill>
                <a:effectLst/>
                <a:uLnTx/>
                <a:uFillTx/>
                <a:sym typeface="Arial"/>
              </a:rPr>
              <a:t>#) o Alcance Bruto (en miles)</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número </a:t>
            </a:r>
            <a:r>
              <a:rPr kumimoji="0" lang="es-CL" sz="1100" b="0" i="0" u="none" strike="noStrike" kern="0" cap="none" spc="0" normalizeH="0" baseline="0" noProof="0" dirty="0">
                <a:ln>
                  <a:noFill/>
                </a:ln>
                <a:solidFill>
                  <a:srgbClr val="434343"/>
                </a:solidFill>
                <a:effectLst/>
                <a:uLnTx/>
                <a:uFillTx/>
                <a:sym typeface="Arial"/>
              </a:rPr>
              <a:t>de </a:t>
            </a:r>
            <a:r>
              <a:rPr kumimoji="0" lang="es-CL" sz="1100" b="0" i="0" u="none" strike="noStrike" kern="0" cap="none" spc="0" normalizeH="0" baseline="0" noProof="0" dirty="0" smtClean="0">
                <a:ln>
                  <a:noFill/>
                </a:ln>
                <a:solidFill>
                  <a:srgbClr val="434343"/>
                </a:solidFill>
                <a:effectLst/>
                <a:uLnTx/>
                <a:uFillTx/>
                <a:sym typeface="Arial"/>
              </a:rPr>
              <a:t>televidentes </a:t>
            </a:r>
            <a:r>
              <a:rPr kumimoji="0" lang="es-CL" sz="1100" b="0" i="0" u="none" strike="noStrike" kern="0" cap="none" spc="0" normalizeH="0" baseline="0" noProof="0" dirty="0">
                <a:ln>
                  <a:noFill/>
                </a:ln>
                <a:solidFill>
                  <a:srgbClr val="434343"/>
                </a:solidFill>
                <a:effectLst/>
                <a:uLnTx/>
                <a:uFillTx/>
                <a:sym typeface="Arial"/>
              </a:rPr>
              <a:t>que ha invertido por lo menos un minuto en el canal o programa</a:t>
            </a:r>
            <a:r>
              <a:rPr kumimoji="0" lang="es-CL" sz="1100" b="0" i="0" u="none" strike="noStrike" kern="0" cap="none" spc="0" normalizeH="0" baseline="0" noProof="0" dirty="0" smtClean="0">
                <a:ln>
                  <a:noFill/>
                </a:ln>
                <a:solidFill>
                  <a:srgbClr val="434343"/>
                </a:solidFill>
                <a:effectLst/>
                <a:uLnTx/>
                <a:uFillTx/>
                <a:sym typeface="Arial"/>
              </a:rPr>
              <a:t>. Es siempre</a:t>
            </a:r>
            <a:r>
              <a:rPr kumimoji="0" lang="es-CL" sz="1100" b="0" i="0" u="none" strike="noStrike" kern="0" cap="none" spc="0" normalizeH="0" noProof="0" dirty="0" smtClean="0">
                <a:ln>
                  <a:noFill/>
                </a:ln>
                <a:solidFill>
                  <a:srgbClr val="434343"/>
                </a:solidFill>
                <a:effectLst/>
                <a:uLnTx/>
                <a:uFillTx/>
                <a:sym typeface="Arial"/>
              </a:rPr>
              <a:t> más grande que el </a:t>
            </a:r>
            <a:r>
              <a:rPr kumimoji="0" lang="es-CL" sz="1100" b="0" i="1" u="none" strike="noStrike" kern="0" cap="none" spc="0" normalizeH="0" noProof="0" dirty="0" smtClean="0">
                <a:ln>
                  <a:noFill/>
                </a:ln>
                <a:solidFill>
                  <a:srgbClr val="434343"/>
                </a:solidFill>
                <a:effectLst/>
                <a:uLnTx/>
                <a:uFillTx/>
                <a:sym typeface="Arial"/>
              </a:rPr>
              <a:t>rating</a:t>
            </a:r>
            <a:r>
              <a:rPr kumimoji="0" lang="es-CL" sz="1100" b="0" i="0" u="none" strike="noStrike" kern="0" cap="none" spc="0" normalizeH="0" noProof="0" dirty="0" smtClean="0">
                <a:ln>
                  <a:noFill/>
                </a:ln>
                <a:solidFill>
                  <a:srgbClr val="434343"/>
                </a:solidFill>
                <a:effectLst/>
                <a:uLnTx/>
                <a:uFillTx/>
                <a:sym typeface="Arial"/>
              </a:rPr>
              <a:t>.</a:t>
            </a:r>
            <a:endParaRPr kumimoji="0" lang="es-CL" sz="1100" b="0" i="0" u="none" strike="noStrike" kern="0" cap="none" spc="0" normalizeH="0" baseline="0" noProof="0" dirty="0" smtClean="0">
              <a:ln>
                <a:noFill/>
              </a:ln>
              <a:solidFill>
                <a:srgbClr val="434343"/>
              </a:solidFill>
              <a:effectLst/>
              <a:uLnTx/>
              <a:uFillTx/>
              <a:sym typeface="Arial"/>
            </a:endParaRP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smtClean="0">
                <a:ln>
                  <a:noFill/>
                </a:ln>
                <a:solidFill>
                  <a:srgbClr val="434343"/>
                </a:solidFill>
                <a:effectLst/>
                <a:uLnTx/>
                <a:uFillTx/>
                <a:sym typeface="Arial"/>
              </a:rPr>
              <a:t>Fidelidad </a:t>
            </a:r>
            <a:r>
              <a:rPr kumimoji="0" lang="es-CL" sz="1100" b="1" i="0" u="none" strike="noStrike" kern="0" cap="none" spc="0" normalizeH="0" baseline="0" noProof="0" dirty="0">
                <a:ln>
                  <a:noFill/>
                </a:ln>
                <a:solidFill>
                  <a:srgbClr val="434343"/>
                </a:solidFill>
                <a:effectLst/>
                <a:uLnTx/>
                <a:uFillTx/>
                <a:sym typeface="Arial"/>
              </a:rPr>
              <a:t>(</a:t>
            </a:r>
            <a:r>
              <a:rPr kumimoji="0" lang="es-CL" sz="1100" b="1" i="0" u="none" strike="noStrike" kern="0" cap="none" spc="0" normalizeH="0" baseline="0" noProof="0" dirty="0" err="1">
                <a:ln>
                  <a:noFill/>
                </a:ln>
                <a:solidFill>
                  <a:srgbClr val="434343"/>
                </a:solidFill>
                <a:effectLst/>
                <a:uLnTx/>
                <a:uFillTx/>
                <a:sym typeface="Arial"/>
              </a:rPr>
              <a:t>fid</a:t>
            </a:r>
            <a:r>
              <a:rPr kumimoji="0" lang="es-CL" sz="1100" b="1" i="0" u="none" strike="noStrike" kern="0" cap="none" spc="0" normalizeH="0" baseline="0" noProof="0" dirty="0">
                <a:ln>
                  <a:noFill/>
                </a:ln>
                <a:solidFill>
                  <a:srgbClr val="434343"/>
                </a:solidFill>
                <a:effectLst/>
                <a:uLnTx/>
                <a:uFillTx/>
                <a:sym typeface="Arial"/>
              </a:rPr>
              <a:t>%)</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este</a:t>
            </a:r>
            <a:r>
              <a:rPr kumimoji="0" lang="es-CL" sz="1100" b="0" i="0" u="none" strike="noStrike" kern="0" cap="none" spc="0" normalizeH="0" noProof="0" dirty="0" smtClean="0">
                <a:ln>
                  <a:noFill/>
                </a:ln>
                <a:solidFill>
                  <a:srgbClr val="434343"/>
                </a:solidFill>
                <a:effectLst/>
                <a:uLnTx/>
                <a:uFillTx/>
                <a:sym typeface="Arial"/>
              </a:rPr>
              <a:t> indicador muestra, en porcentaje,</a:t>
            </a:r>
            <a:r>
              <a:rPr kumimoji="0" lang="es-CL" sz="1100" b="0" i="0" u="none" strike="noStrike" kern="0" cap="none" spc="0" normalizeH="0" baseline="0" noProof="0" dirty="0" smtClean="0">
                <a:ln>
                  <a:noFill/>
                </a:ln>
                <a:solidFill>
                  <a:srgbClr val="434343"/>
                </a:solidFill>
                <a:effectLst/>
                <a:uLnTx/>
                <a:uFillTx/>
                <a:sym typeface="Arial"/>
              </a:rPr>
              <a:t> la permanencia de una determinada audiencia en un evento, programa o canal particular. </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err="1" smtClean="0">
                <a:ln>
                  <a:noFill/>
                </a:ln>
                <a:solidFill>
                  <a:srgbClr val="434343"/>
                </a:solidFill>
                <a:effectLst/>
                <a:uLnTx/>
                <a:uFillTx/>
                <a:sym typeface="Arial"/>
              </a:rPr>
              <a:t>Average</a:t>
            </a:r>
            <a:r>
              <a:rPr kumimoji="0" lang="es-CL" sz="1100" b="1" i="0" u="none" strike="noStrike" kern="0" cap="none" spc="0" normalizeH="0" baseline="0" noProof="0" dirty="0" smtClean="0">
                <a:ln>
                  <a:noFill/>
                </a:ln>
                <a:solidFill>
                  <a:srgbClr val="434343"/>
                </a:solidFill>
                <a:effectLst/>
                <a:uLnTx/>
                <a:uFillTx/>
                <a:sym typeface="Arial"/>
              </a:rPr>
              <a:t> </a:t>
            </a:r>
            <a:r>
              <a:rPr kumimoji="0" lang="es-CL" sz="1100" b="1" i="0" u="none" strike="noStrike" kern="0" cap="none" spc="0" normalizeH="0" baseline="0" noProof="0" dirty="0">
                <a:ln>
                  <a:noFill/>
                </a:ln>
                <a:solidFill>
                  <a:srgbClr val="434343"/>
                </a:solidFill>
                <a:effectLst/>
                <a:uLnTx/>
                <a:uFillTx/>
                <a:sym typeface="Arial"/>
              </a:rPr>
              <a:t>Time </a:t>
            </a:r>
            <a:r>
              <a:rPr kumimoji="0" lang="es-CL" sz="1100" b="1" i="0" u="none" strike="noStrike" kern="0" cap="none" spc="0" normalizeH="0" baseline="0" noProof="0" dirty="0" err="1" smtClean="0">
                <a:ln>
                  <a:noFill/>
                </a:ln>
                <a:solidFill>
                  <a:srgbClr val="434343"/>
                </a:solidFill>
                <a:effectLst/>
                <a:uLnTx/>
                <a:uFillTx/>
                <a:sym typeface="Arial"/>
              </a:rPr>
              <a:t>Spent</a:t>
            </a:r>
            <a:r>
              <a:rPr kumimoji="0" lang="es-CL" sz="1100" b="1" i="0" u="none" strike="noStrike" kern="0" cap="none" spc="0" normalizeH="0" baseline="0" noProof="0" dirty="0" smtClean="0">
                <a:ln>
                  <a:noFill/>
                </a:ln>
                <a:solidFill>
                  <a:srgbClr val="434343"/>
                </a:solidFill>
                <a:effectLst/>
                <a:uLnTx/>
                <a:uFillTx/>
                <a:sym typeface="Arial"/>
              </a:rPr>
              <a:t> </a:t>
            </a:r>
            <a:r>
              <a:rPr kumimoji="0" lang="es-CL" sz="1100" b="1" i="0" u="none" strike="noStrike" kern="0" cap="none" spc="0" normalizeH="0" baseline="0" noProof="0" dirty="0">
                <a:ln>
                  <a:noFill/>
                </a:ln>
                <a:solidFill>
                  <a:srgbClr val="434343"/>
                </a:solidFill>
                <a:effectLst/>
                <a:uLnTx/>
                <a:uFillTx/>
                <a:sym typeface="Arial"/>
              </a:rPr>
              <a:t>(ATS)</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promedio </a:t>
            </a:r>
            <a:r>
              <a:rPr kumimoji="0" lang="es-CL" sz="1100" b="0" i="0" u="none" strike="noStrike" kern="0" cap="none" spc="0" normalizeH="0" baseline="0" noProof="0" dirty="0">
                <a:ln>
                  <a:noFill/>
                </a:ln>
                <a:solidFill>
                  <a:srgbClr val="434343"/>
                </a:solidFill>
                <a:effectLst/>
                <a:uLnTx/>
                <a:uFillTx/>
                <a:sym typeface="Arial"/>
              </a:rPr>
              <a:t>de minutos invertidos en un canal o programa, basado solamente en los televidentes que asistieron al </a:t>
            </a:r>
            <a:r>
              <a:rPr kumimoji="0" lang="es-CL" sz="1100" b="0" i="0" u="none" strike="noStrike" kern="0" cap="none" spc="0" normalizeH="0" baseline="0" noProof="0" dirty="0" smtClean="0">
                <a:ln>
                  <a:noFill/>
                </a:ln>
                <a:solidFill>
                  <a:srgbClr val="434343"/>
                </a:solidFill>
                <a:effectLst/>
                <a:uLnTx/>
                <a:uFillTx/>
                <a:sym typeface="Arial"/>
              </a:rPr>
              <a:t>evento (que vieron al menos 1 minuto).</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endParaRPr kumimoji="0" lang="es-CL" sz="1100" b="0" i="0" u="none" strike="noStrike" kern="0" cap="none" spc="0" normalizeH="0" baseline="0" noProof="0" dirty="0" smtClean="0">
              <a:ln>
                <a:noFill/>
              </a:ln>
              <a:solidFill>
                <a:srgbClr val="434343"/>
              </a:solidFill>
              <a:effectLst/>
              <a:uLnTx/>
              <a:uFillTx/>
              <a:sym typeface="Aria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r>
              <a:rPr kumimoji="0" lang="es-CL" sz="1100" b="1" i="0" u="none" strike="noStrike" kern="0" cap="none" spc="0" normalizeH="0" baseline="0" noProof="0" dirty="0" smtClean="0">
                <a:ln>
                  <a:noFill/>
                </a:ln>
                <a:solidFill>
                  <a:srgbClr val="434343"/>
                </a:solidFill>
                <a:effectLst/>
                <a:uLnTx/>
                <a:uFillTx/>
                <a:sym typeface="Arial"/>
              </a:rPr>
              <a:t>Programas</a:t>
            </a:r>
            <a:r>
              <a:rPr kumimoji="0" lang="es-CL" sz="1100" b="1" i="0" u="none" strike="noStrike" kern="0" cap="none" spc="0" normalizeH="0" noProof="0" dirty="0" smtClean="0">
                <a:ln>
                  <a:noFill/>
                </a:ln>
                <a:solidFill>
                  <a:srgbClr val="434343"/>
                </a:solidFill>
                <a:effectLst/>
                <a:uLnTx/>
                <a:uFillTx/>
                <a:sym typeface="Arial"/>
              </a:rPr>
              <a:t> analizados:</a:t>
            </a:r>
          </a:p>
          <a:p>
            <a:pPr marL="400050" marR="0" lvl="0" indent="-28575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0" i="0" u="none" strike="noStrike" kern="0" cap="none" spc="0" normalizeH="0" baseline="0" noProof="0" dirty="0" smtClean="0">
                <a:ln>
                  <a:noFill/>
                </a:ln>
                <a:solidFill>
                  <a:srgbClr val="434343"/>
                </a:solidFill>
                <a:effectLst/>
                <a:uLnTx/>
                <a:uFillTx/>
                <a:sym typeface="Arial"/>
              </a:rPr>
              <a:t>Franja electoral, emisión diurna</a:t>
            </a:r>
          </a:p>
          <a:p>
            <a:pPr marL="400050" marR="0" lvl="0" indent="-28575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0" i="0" u="none" strike="noStrike" kern="0" cap="none" spc="0" normalizeH="0" baseline="0" noProof="0" dirty="0" smtClean="0">
                <a:ln>
                  <a:noFill/>
                </a:ln>
                <a:solidFill>
                  <a:srgbClr val="434343"/>
                </a:solidFill>
                <a:effectLst/>
                <a:uLnTx/>
                <a:uFillTx/>
                <a:sym typeface="Arial"/>
              </a:rPr>
              <a:t>Franja electoral, emisión prime</a:t>
            </a:r>
          </a:p>
        </p:txBody>
      </p:sp>
    </p:spTree>
    <p:extLst>
      <p:ext uri="{BB962C8B-B14F-4D97-AF65-F5344CB8AC3E}">
        <p14:creationId xmlns:p14="http://schemas.microsoft.com/office/powerpoint/2010/main" val="90625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8</a:t>
            </a:fld>
            <a:endParaRPr lang="es-CL"/>
          </a:p>
        </p:txBody>
      </p:sp>
      <p:sp>
        <p:nvSpPr>
          <p:cNvPr id="5" name="Rectángulo 4"/>
          <p:cNvSpPr/>
          <p:nvPr/>
        </p:nvSpPr>
        <p:spPr>
          <a:xfrm>
            <a:off x="300037" y="733212"/>
            <a:ext cx="1846980" cy="307777"/>
          </a:xfrm>
          <a:prstGeom prst="rect">
            <a:avLst/>
          </a:prstGeom>
        </p:spPr>
        <p:txBody>
          <a:bodyPr wrap="none">
            <a:spAutoFit/>
          </a:bodyPr>
          <a:lstStyle/>
          <a:p>
            <a:r>
              <a:rPr lang="es-CL" b="1" dirty="0" smtClean="0">
                <a:latin typeface="+mn-lt"/>
                <a:ea typeface="Calibri" panose="020F0502020204030204" pitchFamily="34" charset="0"/>
              </a:rPr>
              <a:t>Universo y muestra</a:t>
            </a:r>
            <a:endParaRPr lang="es-CL" dirty="0">
              <a:effectLst/>
              <a:latin typeface="+mn-lt"/>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701003772"/>
              </p:ext>
            </p:extLst>
          </p:nvPr>
        </p:nvGraphicFramePr>
        <p:xfrm>
          <a:off x="373856" y="1305911"/>
          <a:ext cx="4287045" cy="2029051"/>
        </p:xfrm>
        <a:graphic>
          <a:graphicData uri="http://schemas.openxmlformats.org/drawingml/2006/table">
            <a:tbl>
              <a:tblPr firstRow="1" firstCol="1" bandRow="1">
                <a:tableStyleId>{5C22544A-7EE6-4342-B048-85BDC9FD1C3A}</a:tableStyleId>
              </a:tblPr>
              <a:tblGrid>
                <a:gridCol w="1952413">
                  <a:extLst>
                    <a:ext uri="{9D8B030D-6E8A-4147-A177-3AD203B41FA5}">
                      <a16:colId xmlns:a16="http://schemas.microsoft.com/office/drawing/2014/main" val="1817754180"/>
                    </a:ext>
                  </a:extLst>
                </a:gridCol>
                <a:gridCol w="1167316">
                  <a:extLst>
                    <a:ext uri="{9D8B030D-6E8A-4147-A177-3AD203B41FA5}">
                      <a16:colId xmlns:a16="http://schemas.microsoft.com/office/drawing/2014/main" val="1400754830"/>
                    </a:ext>
                  </a:extLst>
                </a:gridCol>
                <a:gridCol w="1167316">
                  <a:extLst>
                    <a:ext uri="{9D8B030D-6E8A-4147-A177-3AD203B41FA5}">
                      <a16:colId xmlns:a16="http://schemas.microsoft.com/office/drawing/2014/main" val="1640774747"/>
                    </a:ext>
                  </a:extLst>
                </a:gridCol>
              </a:tblGrid>
              <a:tr h="320079">
                <a:tc>
                  <a:txBody>
                    <a:bodyPr/>
                    <a:lstStyle/>
                    <a:p>
                      <a:pPr>
                        <a:spcAft>
                          <a:spcPts val="0"/>
                        </a:spcAft>
                      </a:pPr>
                      <a:r>
                        <a:rPr lang="es-CL" sz="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MUESTRA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UNIVERSO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extLst>
                  <a:ext uri="{0D108BD9-81ED-4DB2-BD59-A6C34878D82A}">
                    <a16:rowId xmlns:a16="http://schemas.microsoft.com/office/drawing/2014/main" val="130095734"/>
                  </a:ext>
                </a:extLst>
              </a:tr>
              <a:tr h="359561">
                <a:tc>
                  <a:txBody>
                    <a:bodyPr/>
                    <a:lstStyle/>
                    <a:p>
                      <a:pPr>
                        <a:spcAft>
                          <a:spcPts val="0"/>
                        </a:spcAft>
                      </a:pPr>
                      <a:r>
                        <a:rPr lang="es-CL" sz="800" dirty="0">
                          <a:effectLst/>
                        </a:rPr>
                        <a:t>HOGARES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621</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2.535.669</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455420710"/>
                  </a:ext>
                </a:extLst>
              </a:tr>
              <a:tr h="359561">
                <a:tc>
                  <a:txBody>
                    <a:bodyPr/>
                    <a:lstStyle/>
                    <a:p>
                      <a:pPr>
                        <a:spcAft>
                          <a:spcPts val="0"/>
                        </a:spcAft>
                      </a:pPr>
                      <a:r>
                        <a:rPr lang="es-CL" sz="800" dirty="0">
                          <a:effectLst/>
                        </a:rPr>
                        <a:t>INDIVIDUOS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2.012</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7.812.158</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38214779"/>
                  </a:ext>
                </a:extLst>
              </a:tr>
              <a:tr h="135364">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77265319"/>
                  </a:ext>
                </a:extLst>
              </a:tr>
              <a:tr h="359561">
                <a:tc>
                  <a:txBody>
                    <a:bodyPr/>
                    <a:lstStyle/>
                    <a:p>
                      <a:pPr>
                        <a:spcAft>
                          <a:spcPts val="0"/>
                        </a:spcAft>
                      </a:pPr>
                      <a:r>
                        <a:rPr lang="es-CL" sz="800" dirty="0">
                          <a:effectLst/>
                        </a:rPr>
                        <a:t>MUJERES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1.060</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3.975.677</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2663068703"/>
                  </a:ext>
                </a:extLst>
              </a:tr>
              <a:tr h="359561">
                <a:tc>
                  <a:txBody>
                    <a:bodyPr/>
                    <a:lstStyle/>
                    <a:p>
                      <a:pPr>
                        <a:spcAft>
                          <a:spcPts val="0"/>
                        </a:spcAft>
                      </a:pPr>
                      <a:r>
                        <a:rPr lang="es-CL" sz="800" dirty="0">
                          <a:effectLst/>
                        </a:rPr>
                        <a:t>HOMBRES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952</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3.836.481</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3848036215"/>
                  </a:ext>
                </a:extLst>
              </a:tr>
              <a:tr h="135364">
                <a:tc>
                  <a:txBody>
                    <a:bodyPr/>
                    <a:lstStyle/>
                    <a:p>
                      <a:pP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500657213"/>
                  </a:ext>
                </a:extLst>
              </a:tr>
            </a:tbl>
          </a:graphicData>
        </a:graphic>
      </p:graphicFrame>
      <p:sp>
        <p:nvSpPr>
          <p:cNvPr id="7" name="Rectángulo 6"/>
          <p:cNvSpPr/>
          <p:nvPr/>
        </p:nvSpPr>
        <p:spPr>
          <a:xfrm>
            <a:off x="300037" y="3725926"/>
            <a:ext cx="7670919" cy="646331"/>
          </a:xfrm>
          <a:prstGeom prst="rect">
            <a:avLst/>
          </a:prstGeom>
        </p:spPr>
        <p:txBody>
          <a:bodyPr wrap="square">
            <a:spAutoFit/>
          </a:bodyPr>
          <a:lstStyle/>
          <a:p>
            <a:pPr algn="just"/>
            <a:r>
              <a:rPr lang="es-CL" sz="1200" dirty="0" smtClean="0">
                <a:latin typeface="+mj-lt"/>
                <a:ea typeface="Calibri" panose="020F0502020204030204" pitchFamily="34" charset="0"/>
              </a:rPr>
              <a:t>El universo incluya las comunas de Antofagasta</a:t>
            </a:r>
            <a:r>
              <a:rPr lang="es-CL" sz="1200" dirty="0">
                <a:latin typeface="+mj-lt"/>
                <a:ea typeface="Calibri" panose="020F0502020204030204" pitchFamily="34" charset="0"/>
              </a:rPr>
              <a:t>, Viña del Mar, Valparaíso, Concepción, Talcahuano, Chiguayante, San Pedro de La Paz, Temuco, Padre Las Casas y Santiago (32 comunas de la provincia de Santiago, más San Bernardo y Puente Alto</a:t>
            </a:r>
            <a:r>
              <a:rPr lang="es-CL" sz="1200" dirty="0" smtClean="0">
                <a:latin typeface="+mj-lt"/>
                <a:ea typeface="Calibri" panose="020F0502020204030204" pitchFamily="34" charset="0"/>
              </a:rPr>
              <a:t>).</a:t>
            </a:r>
            <a:endParaRPr lang="es-CL" sz="1200" dirty="0">
              <a:effectLst/>
              <a:latin typeface="+mj-lt"/>
              <a:ea typeface="Calibri" panose="020F0502020204030204" pitchFamily="34" charset="0"/>
            </a:endParaRPr>
          </a:p>
        </p:txBody>
      </p:sp>
      <p:sp>
        <p:nvSpPr>
          <p:cNvPr id="8" name="Título 2"/>
          <p:cNvSpPr>
            <a:spLocks noGrp="1"/>
          </p:cNvSpPr>
          <p:nvPr>
            <p:ph type="title"/>
          </p:nvPr>
        </p:nvSpPr>
        <p:spPr>
          <a:xfrm>
            <a:off x="300037" y="220602"/>
            <a:ext cx="8053388" cy="572700"/>
          </a:xfrm>
        </p:spPr>
        <p:txBody>
          <a:bodyPr/>
          <a:lstStyle/>
          <a:p>
            <a:r>
              <a:rPr lang="es-CL" sz="2000" b="1" dirty="0" smtClean="0">
                <a:solidFill>
                  <a:schemeClr val="bg2">
                    <a:lumMod val="75000"/>
                  </a:schemeClr>
                </a:solidFill>
                <a:latin typeface="DM Sans" pitchFamily="2" charset="0"/>
              </a:rPr>
              <a:t>METODOLOGÍA</a:t>
            </a:r>
            <a:endParaRPr lang="es-CL" dirty="0">
              <a:solidFill>
                <a:schemeClr val="bg2">
                  <a:lumMod val="75000"/>
                </a:schemeClr>
              </a:solidFill>
              <a:latin typeface="DM Sans" pitchFamily="2" charset="0"/>
            </a:endParaRPr>
          </a:p>
        </p:txBody>
      </p:sp>
    </p:spTree>
    <p:extLst>
      <p:ext uri="{BB962C8B-B14F-4D97-AF65-F5344CB8AC3E}">
        <p14:creationId xmlns:p14="http://schemas.microsoft.com/office/powerpoint/2010/main" val="317773918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4097</TotalTime>
  <Words>696</Words>
  <Application>Microsoft Office PowerPoint</Application>
  <PresentationFormat>Presentación en pantalla (16:9)</PresentationFormat>
  <Paragraphs>79</Paragraphs>
  <Slides>8</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DM Sans</vt:lpstr>
      <vt:lpstr>Arial</vt:lpstr>
      <vt:lpstr>Times New Roman</vt:lpstr>
      <vt:lpstr>Wingdings</vt:lpstr>
      <vt:lpstr>Calibri</vt:lpstr>
      <vt:lpstr>Simple Light</vt:lpstr>
      <vt:lpstr>Reporte diario de Audiencia  FRANJA ELECTORAL PARA CONVENCIÓN CONSTITUCIONAL   jueves 18 de marzo</vt:lpstr>
      <vt:lpstr>PRINCIPALES RESULTADOS</vt:lpstr>
      <vt:lpstr>RATING HOGARES POR DIA (%)  </vt:lpstr>
      <vt:lpstr>Presentación de PowerPoint</vt:lpstr>
      <vt:lpstr>Presentación de PowerPoint</vt:lpstr>
      <vt:lpstr>RATING PERSONAS (%) Minuto a minuto, según horario. Jueves 18 de marzo.</vt:lpstr>
      <vt:lpstr>METODOLOGÍA</vt:lpstr>
      <vt:lpstr>METODOLOGÍA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 Montenegro</dc:creator>
  <cp:lastModifiedBy>Maria Dolores Souza</cp:lastModifiedBy>
  <cp:revision>495</cp:revision>
  <dcterms:modified xsi:type="dcterms:W3CDTF">2021-03-19T15:20:17Z</dcterms:modified>
</cp:coreProperties>
</file>