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3.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4.xml" ContentType="application/vnd.openxmlformats-officedocument.themeOverr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0"/>
  </p:notesMasterIdLst>
  <p:sldIdLst>
    <p:sldId id="264" r:id="rId2"/>
    <p:sldId id="307" r:id="rId3"/>
    <p:sldId id="304" r:id="rId4"/>
    <p:sldId id="308" r:id="rId5"/>
    <p:sldId id="309" r:id="rId6"/>
    <p:sldId id="281" r:id="rId7"/>
    <p:sldId id="274" r:id="rId8"/>
    <p:sldId id="287" r:id="rId9"/>
  </p:sldIdLst>
  <p:sldSz cx="9144000" cy="5143500" type="screen16x9"/>
  <p:notesSz cx="6858000" cy="9144000"/>
  <p:embeddedFontLst>
    <p:embeddedFont>
      <p:font typeface="DM Sans" panose="020B0604020202020204" charset="0"/>
      <p:regular r:id="rId11"/>
      <p:bold r:id="rId12"/>
      <p:italic r:id="rId13"/>
      <p:boldItalic r:id="rId14"/>
    </p:embeddedFont>
    <p:embeddedFont>
      <p:font typeface="Calibri" panose="020F0502020204030204" pitchFamily="34" charset="0"/>
      <p:regular r:id="rId15"/>
      <p:bold r:id="rId16"/>
      <p:italic r:id="rId17"/>
      <p:boldItalic r:id="rId1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ebastian Montenegro" initials="SM" lastIdx="1" clrIdx="0">
    <p:extLst>
      <p:ext uri="{19B8F6BF-5375-455C-9EA6-DF929625EA0E}">
        <p15:presenceInfo xmlns:p15="http://schemas.microsoft.com/office/powerpoint/2012/main" userId="269584e4d790753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42887"/>
    <a:srgbClr val="FF4400"/>
    <a:srgbClr val="A32D8D"/>
    <a:srgbClr val="5B008F"/>
    <a:srgbClr val="E6E6E6"/>
    <a:srgbClr val="DFB3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3441157-B834-4A90-B045-EAE28A0812AC}" v="86" dt="2020-12-04T19:56:54.336"/>
  </p1510:revLst>
</p1510:revInfo>
</file>

<file path=ppt/tableStyles.xml><?xml version="1.0" encoding="utf-8"?>
<a:tblStyleLst xmlns:a="http://schemas.openxmlformats.org/drawingml/2006/main" def="{5C22544A-7EE6-4342-B048-85BDC9FD1C3A}">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71" autoAdjust="0"/>
    <p:restoredTop sz="77726" autoAdjust="0"/>
  </p:normalViewPr>
  <p:slideViewPr>
    <p:cSldViewPr snapToGrid="0">
      <p:cViewPr varScale="1">
        <p:scale>
          <a:sx n="75" d="100"/>
          <a:sy n="75" d="100"/>
        </p:scale>
        <p:origin x="1524" y="7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presProps" Target="presProps.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40"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tableStyles" Target="tableStyles.xml"/><Relationship Id="rId10" Type="http://schemas.openxmlformats.org/officeDocument/2006/relationships/notesMaster" Target="notesMasters/notesMaster1.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ebastian Montenegro" userId="269584e4d790753c" providerId="LiveId" clId="{63441157-B834-4A90-B045-EAE28A0812AC}"/>
    <pc:docChg chg="undo custSel addSld delSld modSld">
      <pc:chgData name="Sebastian Montenegro" userId="269584e4d790753c" providerId="LiveId" clId="{63441157-B834-4A90-B045-EAE28A0812AC}" dt="2020-12-04T19:57:23.676" v="1103" actId="20577"/>
      <pc:docMkLst>
        <pc:docMk/>
      </pc:docMkLst>
      <pc:sldChg chg="addSp modSp mod">
        <pc:chgData name="Sebastian Montenegro" userId="269584e4d790753c" providerId="LiveId" clId="{63441157-B834-4A90-B045-EAE28A0812AC}" dt="2020-12-03T14:47:45.292" v="110" actId="20577"/>
        <pc:sldMkLst>
          <pc:docMk/>
          <pc:sldMk cId="0" sldId="256"/>
        </pc:sldMkLst>
        <pc:spChg chg="add mod">
          <ac:chgData name="Sebastian Montenegro" userId="269584e4d790753c" providerId="LiveId" clId="{63441157-B834-4A90-B045-EAE28A0812AC}" dt="2020-12-03T14:47:45.292" v="110" actId="20577"/>
          <ac:spMkLst>
            <pc:docMk/>
            <pc:sldMk cId="0" sldId="256"/>
            <ac:spMk id="2" creationId="{0D8318B5-712B-4D38-ACBC-F076F835FA3C}"/>
          </ac:spMkLst>
        </pc:spChg>
        <pc:spChg chg="add mod">
          <ac:chgData name="Sebastian Montenegro" userId="269584e4d790753c" providerId="LiveId" clId="{63441157-B834-4A90-B045-EAE28A0812AC}" dt="2020-12-03T14:47:07.890" v="95" actId="207"/>
          <ac:spMkLst>
            <pc:docMk/>
            <pc:sldMk cId="0" sldId="256"/>
            <ac:spMk id="3" creationId="{150AAC00-4885-4628-B3E5-39BCCE0D91C0}"/>
          </ac:spMkLst>
        </pc:spChg>
        <pc:picChg chg="mod">
          <ac:chgData name="Sebastian Montenegro" userId="269584e4d790753c" providerId="LiveId" clId="{63441157-B834-4A90-B045-EAE28A0812AC}" dt="2020-12-03T14:43:44.955" v="3" actId="14100"/>
          <ac:picMkLst>
            <pc:docMk/>
            <pc:sldMk cId="0" sldId="256"/>
            <ac:picMk id="55" creationId="{00000000-0000-0000-0000-000000000000}"/>
          </ac:picMkLst>
        </pc:picChg>
      </pc:sldChg>
      <pc:sldChg chg="modSp mod">
        <pc:chgData name="Sebastian Montenegro" userId="269584e4d790753c" providerId="LiveId" clId="{63441157-B834-4A90-B045-EAE28A0812AC}" dt="2020-12-03T14:50:05.506" v="172" actId="1076"/>
        <pc:sldMkLst>
          <pc:docMk/>
          <pc:sldMk cId="0" sldId="257"/>
        </pc:sldMkLst>
        <pc:spChg chg="mod">
          <ac:chgData name="Sebastian Montenegro" userId="269584e4d790753c" providerId="LiveId" clId="{63441157-B834-4A90-B045-EAE28A0812AC}" dt="2020-12-03T14:50:05.506" v="172" actId="1076"/>
          <ac:spMkLst>
            <pc:docMk/>
            <pc:sldMk cId="0" sldId="257"/>
            <ac:spMk id="65" creationId="{00000000-0000-0000-0000-000000000000}"/>
          </ac:spMkLst>
        </pc:spChg>
      </pc:sldChg>
      <pc:sldChg chg="addSp delSp modSp mod">
        <pc:chgData name="Sebastian Montenegro" userId="269584e4d790753c" providerId="LiveId" clId="{63441157-B834-4A90-B045-EAE28A0812AC}" dt="2020-12-03T14:50:26.574" v="175" actId="1076"/>
        <pc:sldMkLst>
          <pc:docMk/>
          <pc:sldMk cId="0" sldId="258"/>
        </pc:sldMkLst>
        <pc:spChg chg="add mod">
          <ac:chgData name="Sebastian Montenegro" userId="269584e4d790753c" providerId="LiveId" clId="{63441157-B834-4A90-B045-EAE28A0812AC}" dt="2020-12-03T14:50:26.574" v="175" actId="1076"/>
          <ac:spMkLst>
            <pc:docMk/>
            <pc:sldMk cId="0" sldId="258"/>
            <ac:spMk id="7" creationId="{7EECF2DC-F54E-45F5-BD41-552019D8512A}"/>
          </ac:spMkLst>
        </pc:spChg>
        <pc:spChg chg="del">
          <ac:chgData name="Sebastian Montenegro" userId="269584e4d790753c" providerId="LiveId" clId="{63441157-B834-4A90-B045-EAE28A0812AC}" dt="2020-12-03T14:49:11.779" v="129" actId="478"/>
          <ac:spMkLst>
            <pc:docMk/>
            <pc:sldMk cId="0" sldId="258"/>
            <ac:spMk id="74" creationId="{00000000-0000-0000-0000-000000000000}"/>
          </ac:spMkLst>
        </pc:spChg>
      </pc:sldChg>
      <pc:sldChg chg="modSp mod">
        <pc:chgData name="Sebastian Montenegro" userId="269584e4d790753c" providerId="LiveId" clId="{63441157-B834-4A90-B045-EAE28A0812AC}" dt="2020-12-03T14:52:06.828" v="237" actId="1076"/>
        <pc:sldMkLst>
          <pc:docMk/>
          <pc:sldMk cId="1446806552" sldId="260"/>
        </pc:sldMkLst>
        <pc:spChg chg="mod">
          <ac:chgData name="Sebastian Montenegro" userId="269584e4d790753c" providerId="LiveId" clId="{63441157-B834-4A90-B045-EAE28A0812AC}" dt="2020-12-03T14:52:06.828" v="237" actId="1076"/>
          <ac:spMkLst>
            <pc:docMk/>
            <pc:sldMk cId="1446806552" sldId="260"/>
            <ac:spMk id="7" creationId="{7EECF2DC-F54E-45F5-BD41-552019D8512A}"/>
          </ac:spMkLst>
        </pc:spChg>
      </pc:sldChg>
      <pc:sldChg chg="new del">
        <pc:chgData name="Sebastian Montenegro" userId="269584e4d790753c" providerId="LiveId" clId="{63441157-B834-4A90-B045-EAE28A0812AC}" dt="2020-12-03T14:52:20.263" v="239" actId="680"/>
        <pc:sldMkLst>
          <pc:docMk/>
          <pc:sldMk cId="593359173" sldId="261"/>
        </pc:sldMkLst>
      </pc:sldChg>
      <pc:sldChg chg="addSp delSp modSp mod">
        <pc:chgData name="Sebastian Montenegro" userId="269584e4d790753c" providerId="LiveId" clId="{63441157-B834-4A90-B045-EAE28A0812AC}" dt="2020-12-04T14:03:44.817" v="775" actId="1076"/>
        <pc:sldMkLst>
          <pc:docMk/>
          <pc:sldMk cId="1049050616" sldId="261"/>
        </pc:sldMkLst>
        <pc:spChg chg="add mod">
          <ac:chgData name="Sebastian Montenegro" userId="269584e4d790753c" providerId="LiveId" clId="{63441157-B834-4A90-B045-EAE28A0812AC}" dt="2020-12-03T15:00:53.671" v="453" actId="1076"/>
          <ac:spMkLst>
            <pc:docMk/>
            <pc:sldMk cId="1049050616" sldId="261"/>
            <ac:spMk id="2" creationId="{24E98FED-14FE-489A-B163-05115E079ACB}"/>
          </ac:spMkLst>
        </pc:spChg>
        <pc:spChg chg="mod">
          <ac:chgData name="Sebastian Montenegro" userId="269584e4d790753c" providerId="LiveId" clId="{63441157-B834-4A90-B045-EAE28A0812AC}" dt="2020-12-03T15:00:01.876" v="431" actId="20577"/>
          <ac:spMkLst>
            <pc:docMk/>
            <pc:sldMk cId="1049050616" sldId="261"/>
            <ac:spMk id="7" creationId="{7EECF2DC-F54E-45F5-BD41-552019D8512A}"/>
          </ac:spMkLst>
        </pc:spChg>
        <pc:graphicFrameChg chg="add del mod">
          <ac:chgData name="Sebastian Montenegro" userId="269584e4d790753c" providerId="LiveId" clId="{63441157-B834-4A90-B045-EAE28A0812AC}" dt="2020-12-03T14:57:12.361" v="400" actId="478"/>
          <ac:graphicFrameMkLst>
            <pc:docMk/>
            <pc:sldMk cId="1049050616" sldId="261"/>
            <ac:graphicFrameMk id="8" creationId="{EC27F123-DC26-4933-A645-D42BE74F79AB}"/>
          </ac:graphicFrameMkLst>
        </pc:graphicFrameChg>
        <pc:graphicFrameChg chg="add mod">
          <ac:chgData name="Sebastian Montenegro" userId="269584e4d790753c" providerId="LiveId" clId="{63441157-B834-4A90-B045-EAE28A0812AC}" dt="2020-12-04T14:03:44.817" v="775" actId="1076"/>
          <ac:graphicFrameMkLst>
            <pc:docMk/>
            <pc:sldMk cId="1049050616" sldId="261"/>
            <ac:graphicFrameMk id="9" creationId="{B9345CB2-B46B-4DF0-A9CD-1AFF94B80C0D}"/>
          </ac:graphicFrameMkLst>
        </pc:graphicFrameChg>
        <pc:graphicFrameChg chg="add mod">
          <ac:chgData name="Sebastian Montenegro" userId="269584e4d790753c" providerId="LiveId" clId="{63441157-B834-4A90-B045-EAE28A0812AC}" dt="2020-12-03T14:58:00.274" v="402"/>
          <ac:graphicFrameMkLst>
            <pc:docMk/>
            <pc:sldMk cId="1049050616" sldId="261"/>
            <ac:graphicFrameMk id="9" creationId="{EC27F123-DC26-4933-A645-D42BE74F79AB}"/>
          </ac:graphicFrameMkLst>
        </pc:graphicFrameChg>
        <pc:graphicFrameChg chg="add del mod">
          <ac:chgData name="Sebastian Montenegro" userId="269584e4d790753c" providerId="LiveId" clId="{63441157-B834-4A90-B045-EAE28A0812AC}" dt="2020-12-03T15:02:45.055" v="454" actId="478"/>
          <ac:graphicFrameMkLst>
            <pc:docMk/>
            <pc:sldMk cId="1049050616" sldId="261"/>
            <ac:graphicFrameMk id="10" creationId="{EC27F123-DC26-4933-A645-D42BE74F79AB}"/>
          </ac:graphicFrameMkLst>
        </pc:graphicFrameChg>
        <pc:graphicFrameChg chg="add del mod">
          <ac:chgData name="Sebastian Montenegro" userId="269584e4d790753c" providerId="LiveId" clId="{63441157-B834-4A90-B045-EAE28A0812AC}" dt="2020-12-04T14:03:29.657" v="771" actId="478"/>
          <ac:graphicFrameMkLst>
            <pc:docMk/>
            <pc:sldMk cId="1049050616" sldId="261"/>
            <ac:graphicFrameMk id="11" creationId="{B9345CB2-B46B-4DF0-A9CD-1AFF94B80C0D}"/>
          </ac:graphicFrameMkLst>
        </pc:graphicFrameChg>
      </pc:sldChg>
      <pc:sldChg chg="addSp delSp modSp mod">
        <pc:chgData name="Sebastian Montenegro" userId="269584e4d790753c" providerId="LiveId" clId="{63441157-B834-4A90-B045-EAE28A0812AC}" dt="2020-12-03T17:21:30.373" v="682" actId="1076"/>
        <pc:sldMkLst>
          <pc:docMk/>
          <pc:sldMk cId="1764482175" sldId="262"/>
        </pc:sldMkLst>
        <pc:spChg chg="mod">
          <ac:chgData name="Sebastian Montenegro" userId="269584e4d790753c" providerId="LiveId" clId="{63441157-B834-4A90-B045-EAE28A0812AC}" dt="2020-12-03T16:24:28.920" v="606" actId="1076"/>
          <ac:spMkLst>
            <pc:docMk/>
            <pc:sldMk cId="1764482175" sldId="262"/>
            <ac:spMk id="2" creationId="{24E98FED-14FE-489A-B163-05115E079ACB}"/>
          </ac:spMkLst>
        </pc:spChg>
        <pc:spChg chg="mod">
          <ac:chgData name="Sebastian Montenegro" userId="269584e4d790753c" providerId="LiveId" clId="{63441157-B834-4A90-B045-EAE28A0812AC}" dt="2020-12-03T16:23:28.639" v="589" actId="20577"/>
          <ac:spMkLst>
            <pc:docMk/>
            <pc:sldMk cId="1764482175" sldId="262"/>
            <ac:spMk id="7" creationId="{7EECF2DC-F54E-45F5-BD41-552019D8512A}"/>
          </ac:spMkLst>
        </pc:spChg>
        <pc:graphicFrameChg chg="add del mod">
          <ac:chgData name="Sebastian Montenegro" userId="269584e4d790753c" providerId="LiveId" clId="{63441157-B834-4A90-B045-EAE28A0812AC}" dt="2020-12-03T17:20:25.983" v="678" actId="478"/>
          <ac:graphicFrameMkLst>
            <pc:docMk/>
            <pc:sldMk cId="1764482175" sldId="262"/>
            <ac:graphicFrameMk id="9" creationId="{F7D5B0EE-25A2-411C-9FBB-D7947F3F5737}"/>
          </ac:graphicFrameMkLst>
        </pc:graphicFrameChg>
        <pc:graphicFrameChg chg="add mod">
          <ac:chgData name="Sebastian Montenegro" userId="269584e4d790753c" providerId="LiveId" clId="{63441157-B834-4A90-B045-EAE28A0812AC}" dt="2020-12-03T17:21:30.373" v="682" actId="1076"/>
          <ac:graphicFrameMkLst>
            <pc:docMk/>
            <pc:sldMk cId="1764482175" sldId="262"/>
            <ac:graphicFrameMk id="10" creationId="{F7D5B0EE-25A2-411C-9FBB-D7947F3F5737}"/>
          </ac:graphicFrameMkLst>
        </pc:graphicFrameChg>
        <pc:graphicFrameChg chg="del">
          <ac:chgData name="Sebastian Montenegro" userId="269584e4d790753c" providerId="LiveId" clId="{63441157-B834-4A90-B045-EAE28A0812AC}" dt="2020-12-03T16:12:47.747" v="460" actId="478"/>
          <ac:graphicFrameMkLst>
            <pc:docMk/>
            <pc:sldMk cId="1764482175" sldId="262"/>
            <ac:graphicFrameMk id="11" creationId="{B9345CB2-B46B-4DF0-A9CD-1AFF94B80C0D}"/>
          </ac:graphicFrameMkLst>
        </pc:graphicFrameChg>
      </pc:sldChg>
      <pc:sldChg chg="addSp delSp modSp mod">
        <pc:chgData name="Sebastian Montenegro" userId="269584e4d790753c" providerId="LiveId" clId="{63441157-B834-4A90-B045-EAE28A0812AC}" dt="2020-12-03T17:23:35.997" v="695" actId="14100"/>
        <pc:sldMkLst>
          <pc:docMk/>
          <pc:sldMk cId="2603701392" sldId="263"/>
        </pc:sldMkLst>
        <pc:spChg chg="mod">
          <ac:chgData name="Sebastian Montenegro" userId="269584e4d790753c" providerId="LiveId" clId="{63441157-B834-4A90-B045-EAE28A0812AC}" dt="2020-12-03T16:52:02.415" v="668" actId="1076"/>
          <ac:spMkLst>
            <pc:docMk/>
            <pc:sldMk cId="2603701392" sldId="263"/>
            <ac:spMk id="2" creationId="{24E98FED-14FE-489A-B163-05115E079ACB}"/>
          </ac:spMkLst>
        </pc:spChg>
        <pc:spChg chg="add mod">
          <ac:chgData name="Sebastian Montenegro" userId="269584e4d790753c" providerId="LiveId" clId="{63441157-B834-4A90-B045-EAE28A0812AC}" dt="2020-12-03T17:22:37.482" v="689" actId="14100"/>
          <ac:spMkLst>
            <pc:docMk/>
            <pc:sldMk cId="2603701392" sldId="263"/>
            <ac:spMk id="3" creationId="{FBB1AAEB-05A3-4DBF-8115-AEA44CB4FBB5}"/>
          </ac:spMkLst>
        </pc:spChg>
        <pc:spChg chg="mod">
          <ac:chgData name="Sebastian Montenegro" userId="269584e4d790753c" providerId="LiveId" clId="{63441157-B834-4A90-B045-EAE28A0812AC}" dt="2020-12-03T16:27:39.412" v="633" actId="20577"/>
          <ac:spMkLst>
            <pc:docMk/>
            <pc:sldMk cId="2603701392" sldId="263"/>
            <ac:spMk id="7" creationId="{7EECF2DC-F54E-45F5-BD41-552019D8512A}"/>
          </ac:spMkLst>
        </pc:spChg>
        <pc:spChg chg="add mod">
          <ac:chgData name="Sebastian Montenegro" userId="269584e4d790753c" providerId="LiveId" clId="{63441157-B834-4A90-B045-EAE28A0812AC}" dt="2020-12-03T17:23:12.755" v="692" actId="14100"/>
          <ac:spMkLst>
            <pc:docMk/>
            <pc:sldMk cId="2603701392" sldId="263"/>
            <ac:spMk id="12" creationId="{675F24FE-6896-460C-9522-44FF1097352A}"/>
          </ac:spMkLst>
        </pc:spChg>
        <pc:spChg chg="add mod">
          <ac:chgData name="Sebastian Montenegro" userId="269584e4d790753c" providerId="LiveId" clId="{63441157-B834-4A90-B045-EAE28A0812AC}" dt="2020-12-03T17:23:35.997" v="695" actId="14100"/>
          <ac:spMkLst>
            <pc:docMk/>
            <pc:sldMk cId="2603701392" sldId="263"/>
            <ac:spMk id="13" creationId="{D35A7257-D817-4329-B21D-56EDB9B894FC}"/>
          </ac:spMkLst>
        </pc:spChg>
        <pc:graphicFrameChg chg="del">
          <ac:chgData name="Sebastian Montenegro" userId="269584e4d790753c" providerId="LiveId" clId="{63441157-B834-4A90-B045-EAE28A0812AC}" dt="2020-12-03T16:26:03.800" v="607" actId="478"/>
          <ac:graphicFrameMkLst>
            <pc:docMk/>
            <pc:sldMk cId="2603701392" sldId="263"/>
            <ac:graphicFrameMk id="9" creationId="{F7D5B0EE-25A2-411C-9FBB-D7947F3F5737}"/>
          </ac:graphicFrameMkLst>
        </pc:graphicFrameChg>
        <pc:graphicFrameChg chg="add del mod">
          <ac:chgData name="Sebastian Montenegro" userId="269584e4d790753c" providerId="LiveId" clId="{63441157-B834-4A90-B045-EAE28A0812AC}" dt="2020-12-03T17:18:46.092" v="672" actId="478"/>
          <ac:graphicFrameMkLst>
            <pc:docMk/>
            <pc:sldMk cId="2603701392" sldId="263"/>
            <ac:graphicFrameMk id="10" creationId="{30F047FD-C15D-4299-AFDF-58E0CAE639D0}"/>
          </ac:graphicFrameMkLst>
        </pc:graphicFrameChg>
        <pc:graphicFrameChg chg="add mod">
          <ac:chgData name="Sebastian Montenegro" userId="269584e4d790753c" providerId="LiveId" clId="{63441157-B834-4A90-B045-EAE28A0812AC}" dt="2020-12-03T17:22:20.221" v="686"/>
          <ac:graphicFrameMkLst>
            <pc:docMk/>
            <pc:sldMk cId="2603701392" sldId="263"/>
            <ac:graphicFrameMk id="11" creationId="{30F047FD-C15D-4299-AFDF-58E0CAE639D0}"/>
          </ac:graphicFrameMkLst>
        </pc:graphicFrameChg>
      </pc:sldChg>
      <pc:sldChg chg="delSp del mod">
        <pc:chgData name="Sebastian Montenegro" userId="269584e4d790753c" providerId="LiveId" clId="{63441157-B834-4A90-B045-EAE28A0812AC}" dt="2020-12-04T14:06:39.684" v="776" actId="2696"/>
        <pc:sldMkLst>
          <pc:docMk/>
          <pc:sldMk cId="3469490309" sldId="264"/>
        </pc:sldMkLst>
        <pc:graphicFrameChg chg="del">
          <ac:chgData name="Sebastian Montenegro" userId="269584e4d790753c" providerId="LiveId" clId="{63441157-B834-4A90-B045-EAE28A0812AC}" dt="2020-12-03T17:25:18.711" v="696" actId="478"/>
          <ac:graphicFrameMkLst>
            <pc:docMk/>
            <pc:sldMk cId="3469490309" sldId="264"/>
            <ac:graphicFrameMk id="11" creationId="{B9345CB2-B46B-4DF0-A9CD-1AFF94B80C0D}"/>
          </ac:graphicFrameMkLst>
        </pc:graphicFrameChg>
      </pc:sldChg>
      <pc:sldChg chg="addSp modSp mod">
        <pc:chgData name="Sebastian Montenegro" userId="269584e4d790753c" providerId="LiveId" clId="{63441157-B834-4A90-B045-EAE28A0812AC}" dt="2020-12-04T19:18:02.435" v="879" actId="20577"/>
        <pc:sldMkLst>
          <pc:docMk/>
          <pc:sldMk cId="3829069996" sldId="264"/>
        </pc:sldMkLst>
        <pc:spChg chg="mod">
          <ac:chgData name="Sebastian Montenegro" userId="269584e4d790753c" providerId="LiveId" clId="{63441157-B834-4A90-B045-EAE28A0812AC}" dt="2020-12-04T19:15:04.839" v="850" actId="6549"/>
          <ac:spMkLst>
            <pc:docMk/>
            <pc:sldMk cId="3829069996" sldId="264"/>
            <ac:spMk id="2" creationId="{24E98FED-14FE-489A-B163-05115E079ACB}"/>
          </ac:spMkLst>
        </pc:spChg>
        <pc:spChg chg="mod">
          <ac:chgData name="Sebastian Montenegro" userId="269584e4d790753c" providerId="LiveId" clId="{63441157-B834-4A90-B045-EAE28A0812AC}" dt="2020-12-04T19:18:02.435" v="879" actId="20577"/>
          <ac:spMkLst>
            <pc:docMk/>
            <pc:sldMk cId="3829069996" sldId="264"/>
            <ac:spMk id="7" creationId="{7EECF2DC-F54E-45F5-BD41-552019D8512A}"/>
          </ac:spMkLst>
        </pc:spChg>
        <pc:graphicFrameChg chg="add mod">
          <ac:chgData name="Sebastian Montenegro" userId="269584e4d790753c" providerId="LiveId" clId="{63441157-B834-4A90-B045-EAE28A0812AC}" dt="2020-12-04T19:17:13.620" v="853"/>
          <ac:graphicFrameMkLst>
            <pc:docMk/>
            <pc:sldMk cId="3829069996" sldId="264"/>
            <ac:graphicFrameMk id="8" creationId="{17786A32-93AF-496C-99C1-B27034C65ECB}"/>
          </ac:graphicFrameMkLst>
        </pc:graphicFrameChg>
        <pc:graphicFrameChg chg="add mod">
          <ac:chgData name="Sebastian Montenegro" userId="269584e4d790753c" providerId="LiveId" clId="{63441157-B834-4A90-B045-EAE28A0812AC}" dt="2020-12-04T19:17:29.743" v="858" actId="14100"/>
          <ac:graphicFrameMkLst>
            <pc:docMk/>
            <pc:sldMk cId="3829069996" sldId="264"/>
            <ac:graphicFrameMk id="9" creationId="{17786A32-93AF-496C-99C1-B27034C65ECB}"/>
          </ac:graphicFrameMkLst>
        </pc:graphicFrameChg>
      </pc:sldChg>
      <pc:sldChg chg="modSp del mod">
        <pc:chgData name="Sebastian Montenegro" userId="269584e4d790753c" providerId="LiveId" clId="{63441157-B834-4A90-B045-EAE28A0812AC}" dt="2020-12-04T14:06:39.684" v="776" actId="2696"/>
        <pc:sldMkLst>
          <pc:docMk/>
          <pc:sldMk cId="2519638368" sldId="265"/>
        </pc:sldMkLst>
        <pc:spChg chg="mod">
          <ac:chgData name="Sebastian Montenegro" userId="269584e4d790753c" providerId="LiveId" clId="{63441157-B834-4A90-B045-EAE28A0812AC}" dt="2020-12-03T17:58:16.742" v="770" actId="1076"/>
          <ac:spMkLst>
            <pc:docMk/>
            <pc:sldMk cId="2519638368" sldId="265"/>
            <ac:spMk id="7" creationId="{7EECF2DC-F54E-45F5-BD41-552019D8512A}"/>
          </ac:spMkLst>
        </pc:spChg>
      </pc:sldChg>
      <pc:sldChg chg="addSp delSp modSp mod addCm delCm">
        <pc:chgData name="Sebastian Montenegro" userId="269584e4d790753c" providerId="LiveId" clId="{63441157-B834-4A90-B045-EAE28A0812AC}" dt="2020-12-04T19:38:22.721" v="941" actId="1592"/>
        <pc:sldMkLst>
          <pc:docMk/>
          <pc:sldMk cId="2453999430" sldId="266"/>
        </pc:sldMkLst>
        <pc:spChg chg="mod">
          <ac:chgData name="Sebastian Montenegro" userId="269584e4d790753c" providerId="LiveId" clId="{63441157-B834-4A90-B045-EAE28A0812AC}" dt="2020-12-04T19:30:33.910" v="894" actId="20577"/>
          <ac:spMkLst>
            <pc:docMk/>
            <pc:sldMk cId="2453999430" sldId="266"/>
            <ac:spMk id="2" creationId="{24E98FED-14FE-489A-B163-05115E079ACB}"/>
          </ac:spMkLst>
        </pc:spChg>
        <pc:spChg chg="mod">
          <ac:chgData name="Sebastian Montenegro" userId="269584e4d790753c" providerId="LiveId" clId="{63441157-B834-4A90-B045-EAE28A0812AC}" dt="2020-12-04T19:31:37.730" v="934" actId="20577"/>
          <ac:spMkLst>
            <pc:docMk/>
            <pc:sldMk cId="2453999430" sldId="266"/>
            <ac:spMk id="7" creationId="{7EECF2DC-F54E-45F5-BD41-552019D8512A}"/>
          </ac:spMkLst>
        </pc:spChg>
        <pc:graphicFrameChg chg="del">
          <ac:chgData name="Sebastian Montenegro" userId="269584e4d790753c" providerId="LiveId" clId="{63441157-B834-4A90-B045-EAE28A0812AC}" dt="2020-12-04T19:30:26.938" v="880" actId="478"/>
          <ac:graphicFrameMkLst>
            <pc:docMk/>
            <pc:sldMk cId="2453999430" sldId="266"/>
            <ac:graphicFrameMk id="9" creationId="{17786A32-93AF-496C-99C1-B27034C65ECB}"/>
          </ac:graphicFrameMkLst>
        </pc:graphicFrameChg>
        <pc:graphicFrameChg chg="add mod">
          <ac:chgData name="Sebastian Montenegro" userId="269584e4d790753c" providerId="LiveId" clId="{63441157-B834-4A90-B045-EAE28A0812AC}" dt="2020-12-04T19:37:50.545" v="939" actId="14100"/>
          <ac:graphicFrameMkLst>
            <pc:docMk/>
            <pc:sldMk cId="2453999430" sldId="266"/>
            <ac:graphicFrameMk id="10" creationId="{F256A178-84B9-4654-9C20-57C8DAF50C10}"/>
          </ac:graphicFrameMkLst>
        </pc:graphicFrameChg>
      </pc:sldChg>
      <pc:sldChg chg="addSp delSp modSp mod">
        <pc:chgData name="Sebastian Montenegro" userId="269584e4d790753c" providerId="LiveId" clId="{63441157-B834-4A90-B045-EAE28A0812AC}" dt="2020-12-04T19:57:23.676" v="1103" actId="20577"/>
        <pc:sldMkLst>
          <pc:docMk/>
          <pc:sldMk cId="3739741174" sldId="267"/>
        </pc:sldMkLst>
        <pc:spChg chg="mod">
          <ac:chgData name="Sebastian Montenegro" userId="269584e4d790753c" providerId="LiveId" clId="{63441157-B834-4A90-B045-EAE28A0812AC}" dt="2020-12-04T19:57:01.345" v="1087" actId="1076"/>
          <ac:spMkLst>
            <pc:docMk/>
            <pc:sldMk cId="3739741174" sldId="267"/>
            <ac:spMk id="2" creationId="{24E98FED-14FE-489A-B163-05115E079ACB}"/>
          </ac:spMkLst>
        </pc:spChg>
        <pc:spChg chg="mod">
          <ac:chgData name="Sebastian Montenegro" userId="269584e4d790753c" providerId="LiveId" clId="{63441157-B834-4A90-B045-EAE28A0812AC}" dt="2020-12-04T19:57:23.676" v="1103" actId="20577"/>
          <ac:spMkLst>
            <pc:docMk/>
            <pc:sldMk cId="3739741174" sldId="267"/>
            <ac:spMk id="7" creationId="{7EECF2DC-F54E-45F5-BD41-552019D8512A}"/>
          </ac:spMkLst>
        </pc:spChg>
        <pc:graphicFrameChg chg="add mod">
          <ac:chgData name="Sebastian Montenegro" userId="269584e4d790753c" providerId="LiveId" clId="{63441157-B834-4A90-B045-EAE28A0812AC}" dt="2020-12-04T19:56:54.336" v="1086" actId="207"/>
          <ac:graphicFrameMkLst>
            <pc:docMk/>
            <pc:sldMk cId="3739741174" sldId="267"/>
            <ac:graphicFrameMk id="9" creationId="{668F900B-176B-4162-A85F-D8541CDF11CA}"/>
          </ac:graphicFrameMkLst>
        </pc:graphicFrameChg>
        <pc:graphicFrameChg chg="del">
          <ac:chgData name="Sebastian Montenegro" userId="269584e4d790753c" providerId="LiveId" clId="{63441157-B834-4A90-B045-EAE28A0812AC}" dt="2020-12-04T19:39:01.500" v="942" actId="478"/>
          <ac:graphicFrameMkLst>
            <pc:docMk/>
            <pc:sldMk cId="3739741174" sldId="267"/>
            <ac:graphicFrameMk id="10" creationId="{F256A178-84B9-4654-9C20-57C8DAF50C10}"/>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Hoja_de_c_lculo_de_Microsoft_Excel.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Hoja_de_c_lculo_de_Microsoft_Excel1.xlsx"/></Relationships>
</file>

<file path=ppt/charts/_rels/chart3.xml.rels><?xml version="1.0" encoding="UTF-8" standalone="yes"?>
<Relationships xmlns="http://schemas.openxmlformats.org/package/2006/relationships"><Relationship Id="rId3" Type="http://schemas.openxmlformats.org/officeDocument/2006/relationships/package" Target="../embeddings/Hoja_de_c_lculo_de_Microsoft_Excel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Hoja_de_c_lculo_de_Microsoft_Excel3.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Hoja_de_c_lculo_de_Microsoft_Excel4.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'Rat% diario'!$J$2</c:f>
              <c:strCache>
                <c:ptCount val="1"/>
                <c:pt idx="0">
                  <c:v>Diurno</c:v>
                </c:pt>
              </c:strCache>
            </c:strRef>
          </c:tx>
          <c:spPr>
            <a:ln w="28575" cap="rnd">
              <a:solidFill>
                <a:srgbClr val="942887"/>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L"/>
              </a:p>
            </c:txPr>
            <c:dLblPos val="b"/>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'Rat% diario'!$I$3:$I$8</c:f>
              <c:numCache>
                <c:formatCode>m/d/yyyy</c:formatCode>
                <c:ptCount val="6"/>
                <c:pt idx="0">
                  <c:v>44267</c:v>
                </c:pt>
                <c:pt idx="1">
                  <c:v>44268</c:v>
                </c:pt>
                <c:pt idx="2">
                  <c:v>44269</c:v>
                </c:pt>
                <c:pt idx="3">
                  <c:v>44270</c:v>
                </c:pt>
                <c:pt idx="4">
                  <c:v>44271</c:v>
                </c:pt>
                <c:pt idx="5">
                  <c:v>44272</c:v>
                </c:pt>
              </c:numCache>
            </c:numRef>
          </c:cat>
          <c:val>
            <c:numRef>
              <c:f>'Rat% diario'!$J$3:$J$8</c:f>
              <c:numCache>
                <c:formatCode>General</c:formatCode>
                <c:ptCount val="6"/>
                <c:pt idx="0">
                  <c:v>22.4</c:v>
                </c:pt>
                <c:pt idx="1">
                  <c:v>21.4</c:v>
                </c:pt>
                <c:pt idx="2">
                  <c:v>19.899999999999999</c:v>
                </c:pt>
                <c:pt idx="3">
                  <c:v>24.3</c:v>
                </c:pt>
                <c:pt idx="4">
                  <c:v>23.3</c:v>
                </c:pt>
                <c:pt idx="5">
                  <c:v>24.6</c:v>
                </c:pt>
              </c:numCache>
            </c:numRef>
          </c:val>
          <c:smooth val="0"/>
          <c:extLst>
            <c:ext xmlns:c16="http://schemas.microsoft.com/office/drawing/2014/chart" uri="{C3380CC4-5D6E-409C-BE32-E72D297353CC}">
              <c16:uniqueId val="{00000000-4965-44DC-B196-C8995100C20A}"/>
            </c:ext>
          </c:extLst>
        </c:ser>
        <c:ser>
          <c:idx val="1"/>
          <c:order val="1"/>
          <c:tx>
            <c:strRef>
              <c:f>'Rat% diario'!$K$2</c:f>
              <c:strCache>
                <c:ptCount val="1"/>
                <c:pt idx="0">
                  <c:v>Prime</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L"/>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'Rat% diario'!$I$3:$I$8</c:f>
              <c:numCache>
                <c:formatCode>m/d/yyyy</c:formatCode>
                <c:ptCount val="6"/>
                <c:pt idx="0">
                  <c:v>44267</c:v>
                </c:pt>
                <c:pt idx="1">
                  <c:v>44268</c:v>
                </c:pt>
                <c:pt idx="2">
                  <c:v>44269</c:v>
                </c:pt>
                <c:pt idx="3">
                  <c:v>44270</c:v>
                </c:pt>
                <c:pt idx="4">
                  <c:v>44271</c:v>
                </c:pt>
                <c:pt idx="5">
                  <c:v>44272</c:v>
                </c:pt>
              </c:numCache>
            </c:numRef>
          </c:cat>
          <c:val>
            <c:numRef>
              <c:f>'Rat% diario'!$K$3:$K$8</c:f>
              <c:numCache>
                <c:formatCode>General</c:formatCode>
                <c:ptCount val="6"/>
                <c:pt idx="0">
                  <c:v>33.9</c:v>
                </c:pt>
                <c:pt idx="1">
                  <c:v>27.5</c:v>
                </c:pt>
                <c:pt idx="2">
                  <c:v>29.5</c:v>
                </c:pt>
                <c:pt idx="3">
                  <c:v>40.1</c:v>
                </c:pt>
                <c:pt idx="4">
                  <c:v>37.4</c:v>
                </c:pt>
                <c:pt idx="5">
                  <c:v>38.700000000000003</c:v>
                </c:pt>
              </c:numCache>
            </c:numRef>
          </c:val>
          <c:smooth val="0"/>
          <c:extLst>
            <c:ext xmlns:c16="http://schemas.microsoft.com/office/drawing/2014/chart" uri="{C3380CC4-5D6E-409C-BE32-E72D297353CC}">
              <c16:uniqueId val="{00000001-4965-44DC-B196-C8995100C20A}"/>
            </c:ext>
          </c:extLst>
        </c:ser>
        <c:ser>
          <c:idx val="2"/>
          <c:order val="2"/>
          <c:tx>
            <c:strRef>
              <c:f>'Rat% diario'!$L$2</c:f>
              <c:strCache>
                <c:ptCount val="1"/>
                <c:pt idx="0">
                  <c:v>Total</c:v>
                </c:pt>
              </c:strCache>
            </c:strRef>
          </c:tx>
          <c:spPr>
            <a:ln w="28575" cap="rnd">
              <a:solidFill>
                <a:schemeClr val="accent3"/>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L"/>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'Rat% diario'!$I$3:$I$8</c:f>
              <c:numCache>
                <c:formatCode>m/d/yyyy</c:formatCode>
                <c:ptCount val="6"/>
                <c:pt idx="0">
                  <c:v>44267</c:v>
                </c:pt>
                <c:pt idx="1">
                  <c:v>44268</c:v>
                </c:pt>
                <c:pt idx="2">
                  <c:v>44269</c:v>
                </c:pt>
                <c:pt idx="3">
                  <c:v>44270</c:v>
                </c:pt>
                <c:pt idx="4">
                  <c:v>44271</c:v>
                </c:pt>
                <c:pt idx="5">
                  <c:v>44272</c:v>
                </c:pt>
              </c:numCache>
            </c:numRef>
          </c:cat>
          <c:val>
            <c:numRef>
              <c:f>'Rat% diario'!$L$3:$L$8</c:f>
              <c:numCache>
                <c:formatCode>General</c:formatCode>
                <c:ptCount val="6"/>
                <c:pt idx="0">
                  <c:v>27.9</c:v>
                </c:pt>
                <c:pt idx="1">
                  <c:v>24.3</c:v>
                </c:pt>
                <c:pt idx="2">
                  <c:v>24.5</c:v>
                </c:pt>
                <c:pt idx="3">
                  <c:v>32.4</c:v>
                </c:pt>
                <c:pt idx="4">
                  <c:v>30.5</c:v>
                </c:pt>
                <c:pt idx="5">
                  <c:v>31.9</c:v>
                </c:pt>
              </c:numCache>
            </c:numRef>
          </c:val>
          <c:smooth val="0"/>
          <c:extLst>
            <c:ext xmlns:c16="http://schemas.microsoft.com/office/drawing/2014/chart" uri="{C3380CC4-5D6E-409C-BE32-E72D297353CC}">
              <c16:uniqueId val="{00000002-4965-44DC-B196-C8995100C20A}"/>
            </c:ext>
          </c:extLst>
        </c:ser>
        <c:dLbls>
          <c:showLegendKey val="0"/>
          <c:showVal val="0"/>
          <c:showCatName val="0"/>
          <c:showSerName val="0"/>
          <c:showPercent val="0"/>
          <c:showBubbleSize val="0"/>
        </c:dLbls>
        <c:smooth val="0"/>
        <c:axId val="1267172288"/>
        <c:axId val="1267173120"/>
      </c:lineChart>
      <c:dateAx>
        <c:axId val="1267172288"/>
        <c:scaling>
          <c:orientation val="minMax"/>
        </c:scaling>
        <c:delete val="0"/>
        <c:axPos val="b"/>
        <c:numFmt formatCode="m/d/yy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1267173120"/>
        <c:crosses val="autoZero"/>
        <c:auto val="1"/>
        <c:lblOffset val="100"/>
        <c:baseTimeUnit val="days"/>
      </c:dateAx>
      <c:valAx>
        <c:axId val="12671731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1267172288"/>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legend>
    <c:plotVisOnly val="1"/>
    <c:dispBlanksAs val="gap"/>
    <c:showDLblsOverMax val="0"/>
  </c:chart>
  <c:spPr>
    <a:noFill/>
    <a:ln>
      <a:noFill/>
    </a:ln>
    <a:effectLst/>
  </c:spPr>
  <c:txPr>
    <a:bodyPr/>
    <a:lstStyle/>
    <a:p>
      <a:pPr>
        <a:defRPr/>
      </a:pPr>
      <a:endParaRPr lang="es-CL"/>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'Rat% diario'!$C$2</c:f>
              <c:strCache>
                <c:ptCount val="1"/>
                <c:pt idx="0">
                  <c:v>Diurno</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L"/>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'Rat% diario'!$B$3:$B$8</c:f>
              <c:numCache>
                <c:formatCode>m/d/yyyy</c:formatCode>
                <c:ptCount val="6"/>
                <c:pt idx="0">
                  <c:v>44267</c:v>
                </c:pt>
                <c:pt idx="1">
                  <c:v>44268</c:v>
                </c:pt>
                <c:pt idx="2">
                  <c:v>44269</c:v>
                </c:pt>
                <c:pt idx="3">
                  <c:v>44270</c:v>
                </c:pt>
                <c:pt idx="4">
                  <c:v>44271</c:v>
                </c:pt>
                <c:pt idx="5">
                  <c:v>44272</c:v>
                </c:pt>
              </c:numCache>
            </c:numRef>
          </c:cat>
          <c:val>
            <c:numRef>
              <c:f>'Rat% diario'!$C$3:$C$8</c:f>
              <c:numCache>
                <c:formatCode>General</c:formatCode>
                <c:ptCount val="6"/>
                <c:pt idx="0">
                  <c:v>8.6999999999999993</c:v>
                </c:pt>
                <c:pt idx="1">
                  <c:v>8.6</c:v>
                </c:pt>
                <c:pt idx="2">
                  <c:v>7.4</c:v>
                </c:pt>
                <c:pt idx="3">
                  <c:v>10</c:v>
                </c:pt>
                <c:pt idx="4">
                  <c:v>9.1999999999999993</c:v>
                </c:pt>
                <c:pt idx="5">
                  <c:v>9.5</c:v>
                </c:pt>
              </c:numCache>
            </c:numRef>
          </c:val>
          <c:smooth val="0"/>
          <c:extLst>
            <c:ext xmlns:c16="http://schemas.microsoft.com/office/drawing/2014/chart" uri="{C3380CC4-5D6E-409C-BE32-E72D297353CC}">
              <c16:uniqueId val="{00000000-D78B-4FF8-B04A-5FD9FA161D42}"/>
            </c:ext>
          </c:extLst>
        </c:ser>
        <c:ser>
          <c:idx val="1"/>
          <c:order val="1"/>
          <c:tx>
            <c:strRef>
              <c:f>'Rat% diario'!$D$2</c:f>
              <c:strCache>
                <c:ptCount val="1"/>
                <c:pt idx="0">
                  <c:v>Prime</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L"/>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'Rat% diario'!$B$3:$B$8</c:f>
              <c:numCache>
                <c:formatCode>m/d/yyyy</c:formatCode>
                <c:ptCount val="6"/>
                <c:pt idx="0">
                  <c:v>44267</c:v>
                </c:pt>
                <c:pt idx="1">
                  <c:v>44268</c:v>
                </c:pt>
                <c:pt idx="2">
                  <c:v>44269</c:v>
                </c:pt>
                <c:pt idx="3">
                  <c:v>44270</c:v>
                </c:pt>
                <c:pt idx="4">
                  <c:v>44271</c:v>
                </c:pt>
                <c:pt idx="5">
                  <c:v>44272</c:v>
                </c:pt>
              </c:numCache>
            </c:numRef>
          </c:cat>
          <c:val>
            <c:numRef>
              <c:f>'Rat% diario'!$D$3:$D$8</c:f>
              <c:numCache>
                <c:formatCode>General</c:formatCode>
                <c:ptCount val="6"/>
                <c:pt idx="0">
                  <c:v>13.5</c:v>
                </c:pt>
                <c:pt idx="1">
                  <c:v>11.2</c:v>
                </c:pt>
                <c:pt idx="2">
                  <c:v>11.5</c:v>
                </c:pt>
                <c:pt idx="3">
                  <c:v>16.2</c:v>
                </c:pt>
                <c:pt idx="4">
                  <c:v>16.399999999999999</c:v>
                </c:pt>
                <c:pt idx="5">
                  <c:v>15.4</c:v>
                </c:pt>
              </c:numCache>
            </c:numRef>
          </c:val>
          <c:smooth val="0"/>
          <c:extLst>
            <c:ext xmlns:c16="http://schemas.microsoft.com/office/drawing/2014/chart" uri="{C3380CC4-5D6E-409C-BE32-E72D297353CC}">
              <c16:uniqueId val="{00000001-D78B-4FF8-B04A-5FD9FA161D42}"/>
            </c:ext>
          </c:extLst>
        </c:ser>
        <c:ser>
          <c:idx val="2"/>
          <c:order val="2"/>
          <c:tx>
            <c:strRef>
              <c:f>'Rat% diario'!$E$2</c:f>
              <c:strCache>
                <c:ptCount val="1"/>
                <c:pt idx="0">
                  <c:v>Total</c:v>
                </c:pt>
              </c:strCache>
            </c:strRef>
          </c:tx>
          <c:spPr>
            <a:ln w="28575" cap="rnd">
              <a:solidFill>
                <a:schemeClr val="accent3"/>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L"/>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'Rat% diario'!$B$3:$B$8</c:f>
              <c:numCache>
                <c:formatCode>m/d/yyyy</c:formatCode>
                <c:ptCount val="6"/>
                <c:pt idx="0">
                  <c:v>44267</c:v>
                </c:pt>
                <c:pt idx="1">
                  <c:v>44268</c:v>
                </c:pt>
                <c:pt idx="2">
                  <c:v>44269</c:v>
                </c:pt>
                <c:pt idx="3">
                  <c:v>44270</c:v>
                </c:pt>
                <c:pt idx="4">
                  <c:v>44271</c:v>
                </c:pt>
                <c:pt idx="5">
                  <c:v>44272</c:v>
                </c:pt>
              </c:numCache>
            </c:numRef>
          </c:cat>
          <c:val>
            <c:numRef>
              <c:f>'Rat% diario'!$E$3:$E$8</c:f>
              <c:numCache>
                <c:formatCode>General</c:formatCode>
                <c:ptCount val="6"/>
                <c:pt idx="0">
                  <c:v>11</c:v>
                </c:pt>
                <c:pt idx="1">
                  <c:v>9.8000000000000007</c:v>
                </c:pt>
                <c:pt idx="2">
                  <c:v>9.4</c:v>
                </c:pt>
                <c:pt idx="3">
                  <c:v>13.2</c:v>
                </c:pt>
                <c:pt idx="4">
                  <c:v>12.9</c:v>
                </c:pt>
                <c:pt idx="5">
                  <c:v>12.6</c:v>
                </c:pt>
              </c:numCache>
            </c:numRef>
          </c:val>
          <c:smooth val="0"/>
          <c:extLst>
            <c:ext xmlns:c16="http://schemas.microsoft.com/office/drawing/2014/chart" uri="{C3380CC4-5D6E-409C-BE32-E72D297353CC}">
              <c16:uniqueId val="{00000002-D78B-4FF8-B04A-5FD9FA161D42}"/>
            </c:ext>
          </c:extLst>
        </c:ser>
        <c:dLbls>
          <c:showLegendKey val="0"/>
          <c:showVal val="0"/>
          <c:showCatName val="0"/>
          <c:showSerName val="0"/>
          <c:showPercent val="0"/>
          <c:showBubbleSize val="0"/>
        </c:dLbls>
        <c:smooth val="0"/>
        <c:axId val="1156283344"/>
        <c:axId val="1156282512"/>
      </c:lineChart>
      <c:dateAx>
        <c:axId val="1156283344"/>
        <c:scaling>
          <c:orientation val="minMax"/>
        </c:scaling>
        <c:delete val="0"/>
        <c:axPos val="b"/>
        <c:numFmt formatCode="m/d/yy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1156282512"/>
        <c:crosses val="autoZero"/>
        <c:auto val="1"/>
        <c:lblOffset val="100"/>
        <c:baseTimeUnit val="days"/>
      </c:dateAx>
      <c:valAx>
        <c:axId val="115628251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1156283344"/>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legend>
    <c:plotVisOnly val="1"/>
    <c:dispBlanksAs val="gap"/>
    <c:showDLblsOverMax val="0"/>
  </c:chart>
  <c:spPr>
    <a:noFill/>
    <a:ln>
      <a:noFill/>
    </a:ln>
    <a:effectLst/>
  </c:spPr>
  <c:txPr>
    <a:bodyPr/>
    <a:lstStyle/>
    <a:p>
      <a:pPr>
        <a:defRPr/>
      </a:pPr>
      <a:endParaRPr lang="es-CL"/>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'Fid% diario'!$A$3</c:f>
              <c:strCache>
                <c:ptCount val="1"/>
                <c:pt idx="0">
                  <c:v>12-03-2021</c:v>
                </c:pt>
              </c:strCache>
            </c:strRef>
          </c:tx>
          <c:spPr>
            <a:noFill/>
            <a:ln w="25400" cap="flat" cmpd="sng" algn="ctr">
              <a:solidFill>
                <a:srgbClr val="0070C0"/>
              </a:solidFill>
              <a:miter lim="800000"/>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100" b="0" i="0" u="none" strike="noStrike" kern="1200" baseline="0">
                    <a:solidFill>
                      <a:schemeClr val="tx1">
                        <a:lumMod val="65000"/>
                        <a:lumOff val="35000"/>
                      </a:schemeClr>
                    </a:solidFill>
                    <a:latin typeface="Arial Narrow" panose="020B0606020202030204" pitchFamily="34" charset="0"/>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'Fid% diario'!$B$2:$D$2</c:f>
              <c:strCache>
                <c:ptCount val="3"/>
                <c:pt idx="0">
                  <c:v>Diurno</c:v>
                </c:pt>
                <c:pt idx="1">
                  <c:v>Prime</c:v>
                </c:pt>
                <c:pt idx="2">
                  <c:v>Total</c:v>
                </c:pt>
              </c:strCache>
            </c:strRef>
          </c:cat>
          <c:val>
            <c:numRef>
              <c:f>'Fid% diario'!$B$3:$D$3</c:f>
              <c:numCache>
                <c:formatCode>General</c:formatCode>
                <c:ptCount val="3"/>
                <c:pt idx="0">
                  <c:v>80.900000000000006</c:v>
                </c:pt>
                <c:pt idx="1">
                  <c:v>79.5</c:v>
                </c:pt>
                <c:pt idx="2">
                  <c:v>80</c:v>
                </c:pt>
              </c:numCache>
            </c:numRef>
          </c:val>
          <c:extLst>
            <c:ext xmlns:c16="http://schemas.microsoft.com/office/drawing/2014/chart" uri="{C3380CC4-5D6E-409C-BE32-E72D297353CC}">
              <c16:uniqueId val="{00000000-9C6A-4BF1-B0BF-24B6CF752415}"/>
            </c:ext>
          </c:extLst>
        </c:ser>
        <c:ser>
          <c:idx val="1"/>
          <c:order val="1"/>
          <c:tx>
            <c:strRef>
              <c:f>'Fid% diario'!$A$4</c:f>
              <c:strCache>
                <c:ptCount val="1"/>
                <c:pt idx="0">
                  <c:v>13-03-2021</c:v>
                </c:pt>
              </c:strCache>
            </c:strRef>
          </c:tx>
          <c:spPr>
            <a:noFill/>
            <a:ln w="25400" cap="flat" cmpd="sng" algn="ctr">
              <a:solidFill>
                <a:schemeClr val="accent2"/>
              </a:solidFill>
              <a:miter lim="800000"/>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100" b="0" i="0" u="none" strike="noStrike" kern="1200" baseline="0">
                    <a:solidFill>
                      <a:schemeClr val="tx1">
                        <a:lumMod val="65000"/>
                        <a:lumOff val="35000"/>
                      </a:schemeClr>
                    </a:solidFill>
                    <a:latin typeface="Arial Narrow" panose="020B0606020202030204" pitchFamily="34" charset="0"/>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'Fid% diario'!$B$2:$D$2</c:f>
              <c:strCache>
                <c:ptCount val="3"/>
                <c:pt idx="0">
                  <c:v>Diurno</c:v>
                </c:pt>
                <c:pt idx="1">
                  <c:v>Prime</c:v>
                </c:pt>
                <c:pt idx="2">
                  <c:v>Total</c:v>
                </c:pt>
              </c:strCache>
            </c:strRef>
          </c:cat>
          <c:val>
            <c:numRef>
              <c:f>'Fid% diario'!$B$4:$D$4</c:f>
              <c:numCache>
                <c:formatCode>General</c:formatCode>
                <c:ptCount val="3"/>
                <c:pt idx="0">
                  <c:v>78.099999999999994</c:v>
                </c:pt>
                <c:pt idx="1">
                  <c:v>77.3</c:v>
                </c:pt>
                <c:pt idx="2">
                  <c:v>77.599999999999994</c:v>
                </c:pt>
              </c:numCache>
            </c:numRef>
          </c:val>
          <c:extLst>
            <c:ext xmlns:c16="http://schemas.microsoft.com/office/drawing/2014/chart" uri="{C3380CC4-5D6E-409C-BE32-E72D297353CC}">
              <c16:uniqueId val="{00000001-9C6A-4BF1-B0BF-24B6CF752415}"/>
            </c:ext>
          </c:extLst>
        </c:ser>
        <c:ser>
          <c:idx val="2"/>
          <c:order val="2"/>
          <c:tx>
            <c:strRef>
              <c:f>'Fid% diario'!$A$5</c:f>
              <c:strCache>
                <c:ptCount val="1"/>
                <c:pt idx="0">
                  <c:v>14-03-2021</c:v>
                </c:pt>
              </c:strCache>
            </c:strRef>
          </c:tx>
          <c:spPr>
            <a:noFill/>
            <a:ln w="25400" cap="flat" cmpd="sng" algn="ctr">
              <a:solidFill>
                <a:schemeClr val="accent3"/>
              </a:solidFill>
              <a:miter lim="800000"/>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100" b="0" i="0" u="none" strike="noStrike" kern="1200" baseline="0">
                    <a:solidFill>
                      <a:schemeClr val="tx1">
                        <a:lumMod val="65000"/>
                        <a:lumOff val="35000"/>
                      </a:schemeClr>
                    </a:solidFill>
                    <a:latin typeface="Arial Narrow" panose="020B0606020202030204" pitchFamily="34" charset="0"/>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'Fid% diario'!$B$2:$D$2</c:f>
              <c:strCache>
                <c:ptCount val="3"/>
                <c:pt idx="0">
                  <c:v>Diurno</c:v>
                </c:pt>
                <c:pt idx="1">
                  <c:v>Prime</c:v>
                </c:pt>
                <c:pt idx="2">
                  <c:v>Total</c:v>
                </c:pt>
              </c:strCache>
            </c:strRef>
          </c:cat>
          <c:val>
            <c:numRef>
              <c:f>'Fid% diario'!$B$5:$D$5</c:f>
              <c:numCache>
                <c:formatCode>General</c:formatCode>
                <c:ptCount val="3"/>
                <c:pt idx="0">
                  <c:v>72.900000000000006</c:v>
                </c:pt>
                <c:pt idx="1">
                  <c:v>74.7</c:v>
                </c:pt>
                <c:pt idx="2">
                  <c:v>74</c:v>
                </c:pt>
              </c:numCache>
            </c:numRef>
          </c:val>
          <c:extLst>
            <c:ext xmlns:c16="http://schemas.microsoft.com/office/drawing/2014/chart" uri="{C3380CC4-5D6E-409C-BE32-E72D297353CC}">
              <c16:uniqueId val="{00000002-9C6A-4BF1-B0BF-24B6CF752415}"/>
            </c:ext>
          </c:extLst>
        </c:ser>
        <c:ser>
          <c:idx val="3"/>
          <c:order val="3"/>
          <c:tx>
            <c:strRef>
              <c:f>'Fid% diario'!$A$6</c:f>
              <c:strCache>
                <c:ptCount val="1"/>
                <c:pt idx="0">
                  <c:v>15-03-2021</c:v>
                </c:pt>
              </c:strCache>
            </c:strRef>
          </c:tx>
          <c:spPr>
            <a:noFill/>
            <a:ln w="25400" cap="flat" cmpd="sng" algn="ctr">
              <a:solidFill>
                <a:schemeClr val="accent4"/>
              </a:solidFill>
              <a:miter lim="800000"/>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100" b="0" i="0" u="none" strike="noStrike" kern="1200" baseline="0">
                    <a:solidFill>
                      <a:schemeClr val="tx1">
                        <a:lumMod val="65000"/>
                        <a:lumOff val="35000"/>
                      </a:schemeClr>
                    </a:solidFill>
                    <a:latin typeface="Arial Narrow" panose="020B0606020202030204" pitchFamily="34" charset="0"/>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'Fid% diario'!$B$2:$D$2</c:f>
              <c:strCache>
                <c:ptCount val="3"/>
                <c:pt idx="0">
                  <c:v>Diurno</c:v>
                </c:pt>
                <c:pt idx="1">
                  <c:v>Prime</c:v>
                </c:pt>
                <c:pt idx="2">
                  <c:v>Total</c:v>
                </c:pt>
              </c:strCache>
            </c:strRef>
          </c:cat>
          <c:val>
            <c:numRef>
              <c:f>'Fid% diario'!$B$6:$D$6</c:f>
              <c:numCache>
                <c:formatCode>General</c:formatCode>
                <c:ptCount val="3"/>
                <c:pt idx="0">
                  <c:v>80.2</c:v>
                </c:pt>
                <c:pt idx="1">
                  <c:v>74.5</c:v>
                </c:pt>
                <c:pt idx="2">
                  <c:v>76.5</c:v>
                </c:pt>
              </c:numCache>
            </c:numRef>
          </c:val>
          <c:extLst>
            <c:ext xmlns:c16="http://schemas.microsoft.com/office/drawing/2014/chart" uri="{C3380CC4-5D6E-409C-BE32-E72D297353CC}">
              <c16:uniqueId val="{00000003-9C6A-4BF1-B0BF-24B6CF752415}"/>
            </c:ext>
          </c:extLst>
        </c:ser>
        <c:ser>
          <c:idx val="4"/>
          <c:order val="4"/>
          <c:tx>
            <c:strRef>
              <c:f>'Fid% diario'!$A$7</c:f>
              <c:strCache>
                <c:ptCount val="1"/>
                <c:pt idx="0">
                  <c:v>16-03-2021</c:v>
                </c:pt>
              </c:strCache>
            </c:strRef>
          </c:tx>
          <c:spPr>
            <a:noFill/>
            <a:ln w="25400" cap="flat" cmpd="sng" algn="ctr">
              <a:solidFill>
                <a:schemeClr val="accent5"/>
              </a:solidFill>
              <a:miter lim="800000"/>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100" b="0" i="0" u="none" strike="noStrike" kern="1200" baseline="0">
                    <a:solidFill>
                      <a:schemeClr val="tx1">
                        <a:lumMod val="65000"/>
                        <a:lumOff val="35000"/>
                      </a:schemeClr>
                    </a:solidFill>
                    <a:latin typeface="Arial Narrow" panose="020B0606020202030204" pitchFamily="34" charset="0"/>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'Fid% diario'!$B$2:$D$2</c:f>
              <c:strCache>
                <c:ptCount val="3"/>
                <c:pt idx="0">
                  <c:v>Diurno</c:v>
                </c:pt>
                <c:pt idx="1">
                  <c:v>Prime</c:v>
                </c:pt>
                <c:pt idx="2">
                  <c:v>Total</c:v>
                </c:pt>
              </c:strCache>
            </c:strRef>
          </c:cat>
          <c:val>
            <c:numRef>
              <c:f>'Fid% diario'!$B$7:$D$7</c:f>
              <c:numCache>
                <c:formatCode>General</c:formatCode>
                <c:ptCount val="3"/>
                <c:pt idx="0">
                  <c:v>82.8</c:v>
                </c:pt>
                <c:pt idx="1">
                  <c:v>73.599999999999994</c:v>
                </c:pt>
                <c:pt idx="2">
                  <c:v>76.599999999999994</c:v>
                </c:pt>
              </c:numCache>
            </c:numRef>
          </c:val>
          <c:extLst>
            <c:ext xmlns:c16="http://schemas.microsoft.com/office/drawing/2014/chart" uri="{C3380CC4-5D6E-409C-BE32-E72D297353CC}">
              <c16:uniqueId val="{00000004-9C6A-4BF1-B0BF-24B6CF752415}"/>
            </c:ext>
          </c:extLst>
        </c:ser>
        <c:ser>
          <c:idx val="5"/>
          <c:order val="5"/>
          <c:tx>
            <c:strRef>
              <c:f>'Fid% diario'!$A$8</c:f>
              <c:strCache>
                <c:ptCount val="1"/>
                <c:pt idx="0">
                  <c:v>17-03-2021</c:v>
                </c:pt>
              </c:strCache>
            </c:strRef>
          </c:tx>
          <c:spPr>
            <a:noFill/>
            <a:ln w="25400" cap="flat" cmpd="sng" algn="ctr">
              <a:solidFill>
                <a:srgbClr val="FF4400"/>
              </a:solidFill>
              <a:miter lim="800000"/>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100" b="0" i="0" u="none" strike="noStrike" kern="1200" baseline="0">
                    <a:solidFill>
                      <a:schemeClr val="tx1">
                        <a:lumMod val="65000"/>
                        <a:lumOff val="35000"/>
                      </a:schemeClr>
                    </a:solidFill>
                    <a:latin typeface="Arial Narrow" panose="020B0606020202030204" pitchFamily="34" charset="0"/>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'Fid% diario'!$B$2:$D$2</c:f>
              <c:strCache>
                <c:ptCount val="3"/>
                <c:pt idx="0">
                  <c:v>Diurno</c:v>
                </c:pt>
                <c:pt idx="1">
                  <c:v>Prime</c:v>
                </c:pt>
                <c:pt idx="2">
                  <c:v>Total</c:v>
                </c:pt>
              </c:strCache>
            </c:strRef>
          </c:cat>
          <c:val>
            <c:numRef>
              <c:f>'Fid% diario'!$B$8:$D$8</c:f>
              <c:numCache>
                <c:formatCode>General</c:formatCode>
                <c:ptCount val="3"/>
                <c:pt idx="0">
                  <c:v>74.3</c:v>
                </c:pt>
                <c:pt idx="1">
                  <c:v>73.2</c:v>
                </c:pt>
                <c:pt idx="2">
                  <c:v>73.599999999999994</c:v>
                </c:pt>
              </c:numCache>
            </c:numRef>
          </c:val>
          <c:extLst>
            <c:ext xmlns:c16="http://schemas.microsoft.com/office/drawing/2014/chart" uri="{C3380CC4-5D6E-409C-BE32-E72D297353CC}">
              <c16:uniqueId val="{00000005-9C6A-4BF1-B0BF-24B6CF752415}"/>
            </c:ext>
          </c:extLst>
        </c:ser>
        <c:dLbls>
          <c:showLegendKey val="0"/>
          <c:showVal val="0"/>
          <c:showCatName val="0"/>
          <c:showSerName val="0"/>
          <c:showPercent val="0"/>
          <c:showBubbleSize val="0"/>
        </c:dLbls>
        <c:gapWidth val="164"/>
        <c:overlap val="-35"/>
        <c:axId val="1269352944"/>
        <c:axId val="1269356272"/>
      </c:barChart>
      <c:catAx>
        <c:axId val="126935294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50000"/>
                    <a:lumOff val="50000"/>
                  </a:schemeClr>
                </a:solidFill>
                <a:latin typeface="Arial Narrow" panose="020B0606020202030204" pitchFamily="34" charset="0"/>
                <a:ea typeface="+mn-ea"/>
                <a:cs typeface="+mn-cs"/>
              </a:defRPr>
            </a:pPr>
            <a:endParaRPr lang="es-CL"/>
          </a:p>
        </c:txPr>
        <c:crossAx val="1269356272"/>
        <c:crosses val="autoZero"/>
        <c:auto val="1"/>
        <c:lblAlgn val="ctr"/>
        <c:lblOffset val="100"/>
        <c:noMultiLvlLbl val="0"/>
      </c:catAx>
      <c:valAx>
        <c:axId val="1269356272"/>
        <c:scaling>
          <c:orientation val="minMax"/>
          <c:min val="0"/>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50000"/>
                    <a:lumOff val="50000"/>
                  </a:schemeClr>
                </a:solidFill>
                <a:latin typeface="Arial Narrow" panose="020B0606020202030204" pitchFamily="34" charset="0"/>
                <a:ea typeface="+mn-ea"/>
                <a:cs typeface="+mn-cs"/>
              </a:defRPr>
            </a:pPr>
            <a:endParaRPr lang="es-CL"/>
          </a:p>
        </c:txPr>
        <c:crossAx val="1269352944"/>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50000"/>
                  <a:lumOff val="50000"/>
                </a:schemeClr>
              </a:solidFill>
              <a:latin typeface="Arial Narrow" panose="020B0606020202030204" pitchFamily="34" charset="0"/>
              <a:ea typeface="+mn-ea"/>
              <a:cs typeface="+mn-cs"/>
            </a:defRPr>
          </a:pPr>
          <a:endParaRPr lang="es-CL"/>
        </a:p>
      </c:txPr>
    </c:legend>
    <c:plotVisOnly val="1"/>
    <c:dispBlanksAs val="gap"/>
    <c:showDLblsOverMax val="0"/>
  </c:chart>
  <c:spPr>
    <a:noFill/>
    <a:ln>
      <a:noFill/>
    </a:ln>
    <a:effectLst/>
  </c:spPr>
  <c:txPr>
    <a:bodyPr/>
    <a:lstStyle/>
    <a:p>
      <a:pPr>
        <a:defRPr sz="1100">
          <a:latin typeface="Arial Narrow" panose="020B0606020202030204" pitchFamily="34" charset="0"/>
        </a:defRPr>
      </a:pPr>
      <a:endParaRPr lang="es-CL"/>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'Min a min diario'!$G$3</c:f>
              <c:strCache>
                <c:ptCount val="1"/>
                <c:pt idx="0">
                  <c:v>17-03-2021</c:v>
                </c:pt>
              </c:strCache>
            </c:strRef>
          </c:tx>
          <c:spPr>
            <a:ln w="28575" cap="rnd">
              <a:solidFill>
                <a:srgbClr val="FF4400"/>
              </a:solidFill>
              <a:round/>
            </a:ln>
            <a:effectLst/>
          </c:spPr>
          <c:marker>
            <c:symbol val="none"/>
          </c:marker>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rgbClr val="FF4400"/>
                    </a:solidFill>
                    <a:latin typeface="+mn-lt"/>
                    <a:ea typeface="+mn-ea"/>
                    <a:cs typeface="+mn-cs"/>
                  </a:defRPr>
                </a:pPr>
                <a:endParaRPr lang="es-CL"/>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'Min a min diario'!$A$4:$A$28</c:f>
              <c:strCache>
                <c:ptCount val="25"/>
                <c:pt idx="0">
                  <c:v>[12:40 - 12:41&gt;</c:v>
                </c:pt>
                <c:pt idx="1">
                  <c:v>[12:41 - 12:42&gt;</c:v>
                </c:pt>
                <c:pt idx="2">
                  <c:v>[12:42 - 12:43&gt;</c:v>
                </c:pt>
                <c:pt idx="3">
                  <c:v>[12:43 - 12:44&gt;</c:v>
                </c:pt>
                <c:pt idx="4">
                  <c:v>[12:44 - 12:45&gt;</c:v>
                </c:pt>
                <c:pt idx="5">
                  <c:v>[12:45 - 12:46&gt;</c:v>
                </c:pt>
                <c:pt idx="6">
                  <c:v>[12:46 - 12:47&gt;</c:v>
                </c:pt>
                <c:pt idx="7">
                  <c:v>[12:47 - 12:48&gt;</c:v>
                </c:pt>
                <c:pt idx="8">
                  <c:v>[12:48 - 12:49&gt;</c:v>
                </c:pt>
                <c:pt idx="9">
                  <c:v>[12:49 - 12:50&gt;</c:v>
                </c:pt>
                <c:pt idx="10">
                  <c:v>[12:50 - 12:51&gt;</c:v>
                </c:pt>
                <c:pt idx="11">
                  <c:v>[12:51 - 12:52&gt;</c:v>
                </c:pt>
                <c:pt idx="12">
                  <c:v>[12:52 - 12:53&gt;</c:v>
                </c:pt>
                <c:pt idx="13">
                  <c:v>[12:53 - 12:54&gt;</c:v>
                </c:pt>
                <c:pt idx="14">
                  <c:v>[12:54 - 12:55&gt;</c:v>
                </c:pt>
                <c:pt idx="15">
                  <c:v>[12:55 - 12:56&gt;</c:v>
                </c:pt>
                <c:pt idx="16">
                  <c:v>[12:56 - 12:57&gt;</c:v>
                </c:pt>
                <c:pt idx="17">
                  <c:v>[12:57 - 12:58&gt;</c:v>
                </c:pt>
                <c:pt idx="18">
                  <c:v>[12:58 - 12:59&gt;</c:v>
                </c:pt>
                <c:pt idx="19">
                  <c:v>[12:59 - 13:00&gt;</c:v>
                </c:pt>
                <c:pt idx="20">
                  <c:v>[13:00 - 13:01&gt;</c:v>
                </c:pt>
                <c:pt idx="21">
                  <c:v>[13:01 - 13:02&gt;</c:v>
                </c:pt>
                <c:pt idx="22">
                  <c:v>[13:02 - 13:03&gt;</c:v>
                </c:pt>
                <c:pt idx="23">
                  <c:v>[13:03 - 13:04&gt;</c:v>
                </c:pt>
                <c:pt idx="24">
                  <c:v>[13:04 - 13:05&gt;</c:v>
                </c:pt>
              </c:strCache>
            </c:strRef>
          </c:cat>
          <c:val>
            <c:numRef>
              <c:f>'Min a min diario'!$G$4:$G$28</c:f>
              <c:numCache>
                <c:formatCode>General</c:formatCode>
                <c:ptCount val="25"/>
                <c:pt idx="0">
                  <c:v>10.5</c:v>
                </c:pt>
                <c:pt idx="1">
                  <c:v>10.5</c:v>
                </c:pt>
                <c:pt idx="2">
                  <c:v>10.7</c:v>
                </c:pt>
                <c:pt idx="3">
                  <c:v>10.9</c:v>
                </c:pt>
                <c:pt idx="4">
                  <c:v>11.2</c:v>
                </c:pt>
                <c:pt idx="5">
                  <c:v>10.6</c:v>
                </c:pt>
                <c:pt idx="6">
                  <c:v>10.1</c:v>
                </c:pt>
                <c:pt idx="7">
                  <c:v>9.9</c:v>
                </c:pt>
                <c:pt idx="8">
                  <c:v>9.4</c:v>
                </c:pt>
                <c:pt idx="9">
                  <c:v>9.4</c:v>
                </c:pt>
                <c:pt idx="10">
                  <c:v>9.1999999999999993</c:v>
                </c:pt>
                <c:pt idx="11">
                  <c:v>9</c:v>
                </c:pt>
                <c:pt idx="12">
                  <c:v>9.1</c:v>
                </c:pt>
                <c:pt idx="13">
                  <c:v>9.4</c:v>
                </c:pt>
                <c:pt idx="14">
                  <c:v>9.6</c:v>
                </c:pt>
                <c:pt idx="15">
                  <c:v>9.6999999999999993</c:v>
                </c:pt>
                <c:pt idx="16">
                  <c:v>9.5</c:v>
                </c:pt>
                <c:pt idx="17">
                  <c:v>9.6</c:v>
                </c:pt>
                <c:pt idx="18">
                  <c:v>9.1</c:v>
                </c:pt>
                <c:pt idx="19">
                  <c:v>9.3000000000000007</c:v>
                </c:pt>
                <c:pt idx="20">
                  <c:v>9.3000000000000007</c:v>
                </c:pt>
                <c:pt idx="21">
                  <c:v>9.6</c:v>
                </c:pt>
                <c:pt idx="22">
                  <c:v>9.6</c:v>
                </c:pt>
                <c:pt idx="23">
                  <c:v>9.3000000000000007</c:v>
                </c:pt>
                <c:pt idx="24">
                  <c:v>9.5</c:v>
                </c:pt>
              </c:numCache>
            </c:numRef>
          </c:val>
          <c:smooth val="0"/>
          <c:extLst>
            <c:ext xmlns:c16="http://schemas.microsoft.com/office/drawing/2014/chart" uri="{C3380CC4-5D6E-409C-BE32-E72D297353CC}">
              <c16:uniqueId val="{00000000-7B33-48A6-A15F-1DC31BFD553A}"/>
            </c:ext>
          </c:extLst>
        </c:ser>
        <c:dLbls>
          <c:showLegendKey val="0"/>
          <c:showVal val="0"/>
          <c:showCatName val="0"/>
          <c:showSerName val="0"/>
          <c:showPercent val="0"/>
          <c:showBubbleSize val="0"/>
        </c:dLbls>
        <c:smooth val="0"/>
        <c:axId val="1159922736"/>
        <c:axId val="1159924400"/>
      </c:lineChart>
      <c:catAx>
        <c:axId val="11599227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1159924400"/>
        <c:crosses val="autoZero"/>
        <c:auto val="1"/>
        <c:lblAlgn val="ctr"/>
        <c:lblOffset val="100"/>
        <c:noMultiLvlLbl val="0"/>
      </c:catAx>
      <c:valAx>
        <c:axId val="1159924400"/>
        <c:scaling>
          <c:orientation val="minMax"/>
          <c:max val="20"/>
          <c:min val="0"/>
        </c:scaling>
        <c:delete val="1"/>
        <c:axPos val="l"/>
        <c:numFmt formatCode="General" sourceLinked="1"/>
        <c:majorTickMark val="none"/>
        <c:minorTickMark val="none"/>
        <c:tickLblPos val="nextTo"/>
        <c:crossAx val="1159922736"/>
        <c:crosses val="autoZero"/>
        <c:crossBetween val="between"/>
        <c:majorUnit val="1"/>
      </c:valAx>
      <c:spPr>
        <a:noFill/>
        <a:ln>
          <a:noFill/>
        </a:ln>
        <a:effectLst/>
      </c:spPr>
    </c:plotArea>
    <c:plotVisOnly val="1"/>
    <c:dispBlanksAs val="gap"/>
    <c:showDLblsOverMax val="0"/>
  </c:chart>
  <c:spPr>
    <a:noFill/>
    <a:ln>
      <a:noFill/>
    </a:ln>
    <a:effectLst/>
  </c:spPr>
  <c:txPr>
    <a:bodyPr/>
    <a:lstStyle/>
    <a:p>
      <a:pPr>
        <a:defRPr/>
      </a:pPr>
      <a:endParaRPr lang="es-CL"/>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'Min a min diario'!$G$33</c:f>
              <c:strCache>
                <c:ptCount val="1"/>
                <c:pt idx="0">
                  <c:v>17-03-2021</c:v>
                </c:pt>
              </c:strCache>
            </c:strRef>
          </c:tx>
          <c:spPr>
            <a:ln w="28575" cap="rnd">
              <a:solidFill>
                <a:srgbClr val="942887"/>
              </a:solidFill>
              <a:round/>
            </a:ln>
            <a:effectLst/>
          </c:spPr>
          <c:marker>
            <c:symbol val="none"/>
          </c:marker>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rgbClr val="942887"/>
                    </a:solidFill>
                    <a:latin typeface="+mn-lt"/>
                    <a:ea typeface="+mn-ea"/>
                    <a:cs typeface="+mn-cs"/>
                  </a:defRPr>
                </a:pPr>
                <a:endParaRPr lang="es-CL"/>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'Min a min diario'!$A$34:$A$58</c:f>
              <c:strCache>
                <c:ptCount val="25"/>
                <c:pt idx="0">
                  <c:v>[20:40 - 20:41&gt;</c:v>
                </c:pt>
                <c:pt idx="1">
                  <c:v>[20:41 - 20:42&gt;</c:v>
                </c:pt>
                <c:pt idx="2">
                  <c:v>[20:42 - 20:43&gt;</c:v>
                </c:pt>
                <c:pt idx="3">
                  <c:v>[20:43 - 20:44&gt;</c:v>
                </c:pt>
                <c:pt idx="4">
                  <c:v>[20:44 - 20:45&gt;</c:v>
                </c:pt>
                <c:pt idx="5">
                  <c:v>[20:45 - 20:46&gt;</c:v>
                </c:pt>
                <c:pt idx="6">
                  <c:v>[20:46 - 20:47&gt;</c:v>
                </c:pt>
                <c:pt idx="7">
                  <c:v>[20:47 - 20:48&gt;</c:v>
                </c:pt>
                <c:pt idx="8">
                  <c:v>[20:48 - 20:49&gt;</c:v>
                </c:pt>
                <c:pt idx="9">
                  <c:v>[20:49 - 20:50&gt;</c:v>
                </c:pt>
                <c:pt idx="10">
                  <c:v>[20:50 - 20:51&gt;</c:v>
                </c:pt>
                <c:pt idx="11">
                  <c:v>[20:51 - 20:52&gt;</c:v>
                </c:pt>
                <c:pt idx="12">
                  <c:v>[20:52 - 20:53&gt;</c:v>
                </c:pt>
                <c:pt idx="13">
                  <c:v>[20:53 - 20:54&gt;</c:v>
                </c:pt>
                <c:pt idx="14">
                  <c:v>[20:54 - 20:55&gt;</c:v>
                </c:pt>
                <c:pt idx="15">
                  <c:v>[20:55 - 20:56&gt;</c:v>
                </c:pt>
                <c:pt idx="16">
                  <c:v>[20:56 - 20:57&gt;</c:v>
                </c:pt>
                <c:pt idx="17">
                  <c:v>[20:57 - 20:58&gt;</c:v>
                </c:pt>
                <c:pt idx="18">
                  <c:v>[20:58 - 20:59&gt;</c:v>
                </c:pt>
                <c:pt idx="19">
                  <c:v>[20:59 - 21:00&gt;</c:v>
                </c:pt>
                <c:pt idx="20">
                  <c:v>[21:00 - 21:01&gt;</c:v>
                </c:pt>
                <c:pt idx="21">
                  <c:v>[21:01 - 21:02&gt;</c:v>
                </c:pt>
                <c:pt idx="22">
                  <c:v>[21:02 - 21:03&gt;</c:v>
                </c:pt>
                <c:pt idx="23">
                  <c:v>[21:03 - 21:04&gt;</c:v>
                </c:pt>
                <c:pt idx="24">
                  <c:v>[21:04 - 21:05&gt;</c:v>
                </c:pt>
              </c:strCache>
            </c:strRef>
          </c:cat>
          <c:val>
            <c:numRef>
              <c:f>'Min a min diario'!$G$34:$G$58</c:f>
              <c:numCache>
                <c:formatCode>General</c:formatCode>
                <c:ptCount val="25"/>
                <c:pt idx="0">
                  <c:v>18.2</c:v>
                </c:pt>
                <c:pt idx="1">
                  <c:v>18.2</c:v>
                </c:pt>
                <c:pt idx="2">
                  <c:v>18.2</c:v>
                </c:pt>
                <c:pt idx="3">
                  <c:v>18.100000000000001</c:v>
                </c:pt>
                <c:pt idx="4">
                  <c:v>18.2</c:v>
                </c:pt>
                <c:pt idx="5">
                  <c:v>18</c:v>
                </c:pt>
                <c:pt idx="6">
                  <c:v>16.3</c:v>
                </c:pt>
                <c:pt idx="7">
                  <c:v>15.5</c:v>
                </c:pt>
                <c:pt idx="8">
                  <c:v>15</c:v>
                </c:pt>
                <c:pt idx="9">
                  <c:v>14.8</c:v>
                </c:pt>
                <c:pt idx="10">
                  <c:v>14.9</c:v>
                </c:pt>
                <c:pt idx="11">
                  <c:v>15</c:v>
                </c:pt>
                <c:pt idx="12">
                  <c:v>15</c:v>
                </c:pt>
                <c:pt idx="13">
                  <c:v>14.8</c:v>
                </c:pt>
                <c:pt idx="14">
                  <c:v>15</c:v>
                </c:pt>
                <c:pt idx="15">
                  <c:v>14.9</c:v>
                </c:pt>
                <c:pt idx="16">
                  <c:v>15.3</c:v>
                </c:pt>
                <c:pt idx="17">
                  <c:v>15.6</c:v>
                </c:pt>
                <c:pt idx="18">
                  <c:v>15.5</c:v>
                </c:pt>
                <c:pt idx="19">
                  <c:v>15.3</c:v>
                </c:pt>
                <c:pt idx="20">
                  <c:v>15.5</c:v>
                </c:pt>
                <c:pt idx="21">
                  <c:v>15.7</c:v>
                </c:pt>
                <c:pt idx="22">
                  <c:v>15.8</c:v>
                </c:pt>
                <c:pt idx="23">
                  <c:v>16.2</c:v>
                </c:pt>
                <c:pt idx="24">
                  <c:v>16.399999999999999</c:v>
                </c:pt>
              </c:numCache>
            </c:numRef>
          </c:val>
          <c:smooth val="0"/>
          <c:extLst>
            <c:ext xmlns:c16="http://schemas.microsoft.com/office/drawing/2014/chart" uri="{C3380CC4-5D6E-409C-BE32-E72D297353CC}">
              <c16:uniqueId val="{00000000-8DE7-4357-B47C-36BB0F9EE1C6}"/>
            </c:ext>
          </c:extLst>
        </c:ser>
        <c:dLbls>
          <c:showLegendKey val="0"/>
          <c:showVal val="0"/>
          <c:showCatName val="0"/>
          <c:showSerName val="0"/>
          <c:showPercent val="0"/>
          <c:showBubbleSize val="0"/>
        </c:dLbls>
        <c:smooth val="0"/>
        <c:axId val="1304701056"/>
        <c:axId val="1304697728"/>
      </c:lineChart>
      <c:catAx>
        <c:axId val="13047010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1304697728"/>
        <c:crosses val="autoZero"/>
        <c:auto val="1"/>
        <c:lblAlgn val="ctr"/>
        <c:lblOffset val="100"/>
        <c:noMultiLvlLbl val="0"/>
      </c:catAx>
      <c:valAx>
        <c:axId val="1304697728"/>
        <c:scaling>
          <c:orientation val="minMax"/>
          <c:max val="20"/>
        </c:scaling>
        <c:delete val="1"/>
        <c:axPos val="l"/>
        <c:numFmt formatCode="General" sourceLinked="1"/>
        <c:majorTickMark val="out"/>
        <c:minorTickMark val="none"/>
        <c:tickLblPos val="nextTo"/>
        <c:crossAx val="1304701056"/>
        <c:crosses val="autoZero"/>
        <c:crossBetween val="between"/>
        <c:majorUnit val="1"/>
      </c:valAx>
      <c:spPr>
        <a:noFill/>
        <a:ln>
          <a:noFill/>
        </a:ln>
        <a:effectLst/>
      </c:spPr>
    </c:plotArea>
    <c:plotVisOnly val="1"/>
    <c:dispBlanksAs val="gap"/>
    <c:showDLblsOverMax val="0"/>
  </c:chart>
  <c:spPr>
    <a:noFill/>
    <a:ln>
      <a:noFill/>
    </a:ln>
    <a:effectLst/>
  </c:spPr>
  <c:txPr>
    <a:bodyPr/>
    <a:lstStyle/>
    <a:p>
      <a:pPr>
        <a:defRPr/>
      </a:pPr>
      <a:endParaRPr lang="es-CL"/>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1">
  <cs:axisTitle>
    <cs:lnRef idx="0"/>
    <cs:fillRef idx="0"/>
    <cs:effectRef idx="0"/>
    <cs:fontRef idx="minor">
      <a:schemeClr val="tx1">
        <a:lumMod val="50000"/>
        <a:lumOff val="50000"/>
      </a:schemeClr>
    </cs:fontRef>
    <cs:defRPr sz="1197" kern="1200"/>
  </cs:axisTitle>
  <cs:categoryAxis>
    <cs:lnRef idx="0"/>
    <cs:fillRef idx="0"/>
    <cs:effectRef idx="0"/>
    <cs:fontRef idx="minor">
      <a:schemeClr val="tx1">
        <a:lumMod val="50000"/>
        <a:lumOff val="50000"/>
      </a:schemeClr>
    </cs:fontRef>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65000"/>
        <a:lumOff val="35000"/>
      </a:schemeClr>
    </cs:fontRef>
    <cs:defRPr sz="1197" kern="1200"/>
  </cs:dataLabel>
  <cs:dataLabelCallout>
    <cs:lnRef idx="0"/>
    <cs:fillRef idx="0"/>
    <cs:effectRef idx="0"/>
    <cs:fontRef idx="minor">
      <a:schemeClr val="bg1"/>
    </cs:fontRef>
    <cs:spPr>
      <a:solidFill>
        <a:schemeClr val="tx1">
          <a:lumMod val="35000"/>
          <a:lumOff val="65000"/>
        </a:schemeClr>
      </a:solidFill>
    </cs:spPr>
    <cs:defRPr sz="1197"/>
    <cs:bodyPr rot="0" spcFirstLastPara="1" vertOverflow="clip" horzOverflow="clip" vert="horz" wrap="square" lIns="36576" tIns="18288" rIns="36576" bIns="18288" anchor="ctr" anchorCtr="1">
      <a:spAutoFit/>
    </cs:bodyPr>
  </cs:dataLabelCallout>
  <cs:dataPoint>
    <cs:lnRef idx="0">
      <cs:styleClr val="auto"/>
    </cs:lnRef>
    <cs:fillRef idx="0"/>
    <cs:effectRef idx="0"/>
    <cs:fontRef idx="minor">
      <a:schemeClr val="dk1"/>
    </cs:fontRef>
    <cs:spPr>
      <a:noFill/>
      <a:ln w="25400" cap="flat" cmpd="sng" algn="ctr">
        <a:solidFill>
          <a:schemeClr val="phClr"/>
        </a:solidFill>
        <a:miter lim="800000"/>
      </a:ln>
    </cs:spPr>
  </cs:dataPoint>
  <cs:dataPoint3D>
    <cs:lnRef idx="0">
      <cs:styleClr val="auto"/>
    </cs:lnRef>
    <cs:fillRef idx="0">
      <cs:styleClr val="auto"/>
    </cs:fillRef>
    <cs:effectRef idx="0"/>
    <cs:fontRef idx="minor">
      <a:schemeClr val="dk1"/>
    </cs:fontRef>
    <cs:spPr>
      <a:ln w="19050" cap="flat" cmpd="sng" algn="ctr">
        <a:solidFill>
          <a:schemeClr val="phClr"/>
        </a:solidFill>
        <a:miter lim="800000"/>
      </a:ln>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ln w="19050" cap="rnd">
        <a:solidFill>
          <a:schemeClr val="phClr"/>
        </a:solidFill>
        <a:round/>
      </a:ln>
    </cs:spPr>
  </cs:dataPointMarker>
  <cs:dataPointMarkerLayout symbol="circle" size="6"/>
  <cs:dataPointWireframe>
    <cs:lnRef idx="0">
      <cs:styleClr val="auto"/>
    </cs:lnRef>
    <cs:fillRef idx="1"/>
    <cs:effectRef idx="0"/>
    <cs:fontRef idx="minor">
      <a:schemeClr val="tx1"/>
    </cs:fontRef>
    <cs:spPr>
      <a:ln w="9525">
        <a:solidFill>
          <a:schemeClr val="phClr"/>
        </a:solidFill>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tx1">
            <a:lumMod val="50000"/>
            <a:lumOff val="50000"/>
          </a:schemeClr>
        </a:solidFill>
        <a:round/>
      </a:ln>
    </cs:spPr>
  </cs:downBar>
  <cs:dropLine>
    <cs:lnRef idx="0"/>
    <cs:fillRef idx="0"/>
    <cs:effectRef idx="0"/>
    <cs:fontRef idx="minor">
      <a:schemeClr val="dk1"/>
    </cs:fontRef>
    <cs:spPr>
      <a:ln w="9525" cap="flat" cmpd="sng" algn="ctr">
        <a:solidFill>
          <a:schemeClr val="tx1">
            <a:lumMod val="35000"/>
            <a:lumOff val="65000"/>
          </a:schemeClr>
        </a:solidFill>
        <a:round/>
      </a:ln>
    </cs:spPr>
  </cs:dropLine>
  <cs:errorBar>
    <cs:lnRef idx="0"/>
    <cs:fillRef idx="0"/>
    <cs:effectRef idx="0"/>
    <cs:fontRef idx="minor">
      <a:schemeClr val="dk1"/>
    </cs:fontRef>
    <cs:spPr>
      <a:ln w="9525" cap="flat" cmpd="sng" algn="ctr">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a:solidFill>
          <a:schemeClr val="tx1">
            <a:lumMod val="15000"/>
            <a:lumOff val="85000"/>
          </a:schemeClr>
        </a:solidFill>
      </a:ln>
    </cs:spPr>
  </cs:gridlineMajor>
  <cs:gridlineMinor>
    <cs:lnRef idx="0"/>
    <cs:fillRef idx="0"/>
    <cs:effectRef idx="0"/>
    <cs:fontRef idx="minor">
      <a:schemeClr val="dk1"/>
    </cs:fontRef>
    <cs:spPr>
      <a:ln w="9525">
        <a:solidFill>
          <a:schemeClr val="tx1">
            <a:lumMod val="5000"/>
            <a:lumOff val="95000"/>
          </a:schemeClr>
        </a:solidFill>
      </a:ln>
    </cs:spPr>
  </cs:gridlineMinor>
  <cs:hiLoLine>
    <cs:lnRef idx="0"/>
    <cs:fillRef idx="0"/>
    <cs:effectRef idx="0"/>
    <cs:fontRef idx="minor">
      <a:schemeClr val="dk1"/>
    </cs:fontRef>
    <cs:spPr>
      <a:ln w="9525" cap="flat" cmpd="sng" algn="ctr">
        <a:solidFill>
          <a:schemeClr val="tx1">
            <a:lumMod val="35000"/>
            <a:lumOff val="65000"/>
          </a:schemeClr>
        </a:solidFill>
        <a:round/>
      </a:ln>
    </cs:spPr>
  </cs:hiLoLine>
  <cs:leaderLine>
    <cs:lnRef idx="0"/>
    <cs:fillRef idx="0"/>
    <cs:effectRef idx="0"/>
    <cs:fontRef idx="minor">
      <a:schemeClr val="dk1"/>
    </cs:fontRef>
    <cs:spPr>
      <a:ln w="9525" cap="flat" cmpd="sng" algn="ctr">
        <a:solidFill>
          <a:schemeClr val="tx1">
            <a:lumMod val="35000"/>
            <a:lumOff val="65000"/>
          </a:schemeClr>
        </a:solidFill>
        <a:round/>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defRPr sz="1197" kern="1200"/>
  </cs:seriesAxis>
  <cs:seriesLine>
    <cs:lnRef idx="0"/>
    <cs:fillRef idx="0"/>
    <cs:effectRef idx="0"/>
    <cs:fontRef idx="minor">
      <a:schemeClr val="dk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200" b="0" kern="1200" cap="none" spc="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cap="flat" cmpd="sng" algn="ctr">
        <a:solidFill>
          <a:schemeClr val="tx1">
            <a:lumMod val="50000"/>
            <a:lumOff val="50000"/>
          </a:schemeClr>
        </a:solidFill>
        <a:round/>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9ed254e916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9ed254e916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087223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9ed254e916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9ed254e916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s-CL" dirty="0" smtClean="0"/>
          </a:p>
        </p:txBody>
      </p:sp>
    </p:spTree>
    <p:extLst>
      <p:ext uri="{BB962C8B-B14F-4D97-AF65-F5344CB8AC3E}">
        <p14:creationId xmlns:p14="http://schemas.microsoft.com/office/powerpoint/2010/main" val="21403457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9ed254e916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9ed254e916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s-CL" dirty="0" smtClean="0"/>
          </a:p>
        </p:txBody>
      </p:sp>
    </p:spTree>
    <p:extLst>
      <p:ext uri="{BB962C8B-B14F-4D97-AF65-F5344CB8AC3E}">
        <p14:creationId xmlns:p14="http://schemas.microsoft.com/office/powerpoint/2010/main" val="24227458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9ed254e916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9ed254e916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s-CL" dirty="0" smtClean="0"/>
          </a:p>
        </p:txBody>
      </p:sp>
    </p:spTree>
    <p:extLst>
      <p:ext uri="{BB962C8B-B14F-4D97-AF65-F5344CB8AC3E}">
        <p14:creationId xmlns:p14="http://schemas.microsoft.com/office/powerpoint/2010/main" val="28973577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s"/>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152400" y="152400"/>
            <a:ext cx="295275" cy="323850"/>
          </a:xfrm>
          <a:prstGeom prst="rect">
            <a:avLst/>
          </a:prstGeom>
          <a:noFill/>
          <a:ln>
            <a:noFill/>
          </a:ln>
        </p:spPr>
      </p:pic>
      <p:pic>
        <p:nvPicPr>
          <p:cNvPr id="62" name="Google Shape;62;p14"/>
          <p:cNvPicPr preferRelativeResize="0"/>
          <p:nvPr/>
        </p:nvPicPr>
        <p:blipFill>
          <a:blip r:embed="rId3">
            <a:alphaModFix/>
          </a:blip>
          <a:stretch>
            <a:fillRect/>
          </a:stretch>
        </p:blipFill>
        <p:spPr>
          <a:xfrm>
            <a:off x="4365000" y="152400"/>
            <a:ext cx="295275" cy="323850"/>
          </a:xfrm>
          <a:prstGeom prst="rect">
            <a:avLst/>
          </a:prstGeom>
          <a:noFill/>
          <a:ln>
            <a:noFill/>
          </a:ln>
        </p:spPr>
      </p:pic>
      <p:sp>
        <p:nvSpPr>
          <p:cNvPr id="3" name="Título 2"/>
          <p:cNvSpPr>
            <a:spLocks noGrp="1"/>
          </p:cNvSpPr>
          <p:nvPr>
            <p:ph type="title"/>
          </p:nvPr>
        </p:nvSpPr>
        <p:spPr>
          <a:xfrm>
            <a:off x="609598" y="2400299"/>
            <a:ext cx="7924801" cy="1695451"/>
          </a:xfrm>
        </p:spPr>
        <p:txBody>
          <a:bodyPr/>
          <a:lstStyle/>
          <a:p>
            <a:pPr algn="ctr"/>
            <a:r>
              <a:rPr lang="es-CL" sz="1400" b="1" dirty="0" smtClean="0">
                <a:solidFill>
                  <a:schemeClr val="tx2">
                    <a:lumMod val="50000"/>
                  </a:schemeClr>
                </a:solidFill>
                <a:latin typeface="DM Sans" pitchFamily="2" charset="0"/>
              </a:rPr>
              <a:t>Reporte diario de Audiencia</a:t>
            </a:r>
            <a:br>
              <a:rPr lang="es-CL" sz="1400" b="1" dirty="0" smtClean="0">
                <a:solidFill>
                  <a:schemeClr val="tx2">
                    <a:lumMod val="50000"/>
                  </a:schemeClr>
                </a:solidFill>
                <a:latin typeface="DM Sans" pitchFamily="2" charset="0"/>
              </a:rPr>
            </a:br>
            <a:r>
              <a:rPr lang="es-CL" sz="2400" b="1" dirty="0" smtClean="0">
                <a:solidFill>
                  <a:schemeClr val="tx2">
                    <a:lumMod val="50000"/>
                  </a:schemeClr>
                </a:solidFill>
                <a:latin typeface="DM Sans" pitchFamily="2" charset="0"/>
              </a:rPr>
              <a:t>FRANJA ELECTORAL PARA CONVENCIÓN CONSTITUCIONAL </a:t>
            </a:r>
            <a:br>
              <a:rPr lang="es-CL" sz="2400" b="1" dirty="0" smtClean="0">
                <a:solidFill>
                  <a:schemeClr val="tx2">
                    <a:lumMod val="50000"/>
                  </a:schemeClr>
                </a:solidFill>
                <a:latin typeface="DM Sans" pitchFamily="2" charset="0"/>
              </a:rPr>
            </a:br>
            <a:r>
              <a:rPr lang="es-CL" sz="2000" b="1" dirty="0" smtClean="0">
                <a:solidFill>
                  <a:schemeClr val="tx2">
                    <a:lumMod val="50000"/>
                  </a:schemeClr>
                </a:solidFill>
                <a:latin typeface="DM Sans" pitchFamily="2" charset="0"/>
              </a:rPr>
              <a:t/>
            </a:r>
            <a:br>
              <a:rPr lang="es-CL" sz="2000" b="1" dirty="0" smtClean="0">
                <a:solidFill>
                  <a:schemeClr val="tx2">
                    <a:lumMod val="50000"/>
                  </a:schemeClr>
                </a:solidFill>
                <a:latin typeface="DM Sans" pitchFamily="2" charset="0"/>
              </a:rPr>
            </a:br>
            <a:r>
              <a:rPr lang="es-CL" sz="1400" b="1" dirty="0" smtClean="0">
                <a:solidFill>
                  <a:schemeClr val="tx2">
                    <a:lumMod val="50000"/>
                  </a:schemeClr>
                </a:solidFill>
                <a:latin typeface="DM Sans" pitchFamily="2" charset="0"/>
              </a:rPr>
              <a:t>miércoles 17 de marzo</a:t>
            </a:r>
            <a:endParaRPr lang="es-CL" sz="1400" dirty="0">
              <a:solidFill>
                <a:schemeClr val="tx2">
                  <a:lumMod val="50000"/>
                </a:schemeClr>
              </a:solidFill>
              <a:latin typeface="DM Sans" pitchFamily="2" charset="0"/>
            </a:endParaRPr>
          </a:p>
        </p:txBody>
      </p:sp>
      <p:sp>
        <p:nvSpPr>
          <p:cNvPr id="64" name="Google Shape;64;p14"/>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s" sz="1400" b="1" i="0" u="none" strike="noStrike" kern="0" cap="none" spc="0" normalizeH="0" baseline="0" noProof="0">
                <a:ln>
                  <a:noFill/>
                </a:ln>
                <a:solidFill>
                  <a:srgbClr val="FFFFFF"/>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a:t>
            </a:fld>
            <a:endParaRPr kumimoji="0" sz="1400" b="1" i="0" u="none" strike="noStrike" kern="0" cap="none" spc="0" normalizeH="0" baseline="0" noProof="0">
              <a:ln>
                <a:noFill/>
              </a:ln>
              <a:solidFill>
                <a:srgbClr val="FFFFFF"/>
              </a:solidFill>
              <a:effectLst/>
              <a:uLnTx/>
              <a:uFillTx/>
              <a:latin typeface="Arial"/>
              <a:cs typeface="Arial"/>
              <a:sym typeface="Arial"/>
            </a:endParaRPr>
          </a:p>
        </p:txBody>
      </p:sp>
      <p:pic>
        <p:nvPicPr>
          <p:cNvPr id="7" name="Google Shape;55;p13"/>
          <p:cNvPicPr preferRelativeResize="0"/>
          <p:nvPr/>
        </p:nvPicPr>
        <p:blipFill>
          <a:blip r:embed="rId4">
            <a:alphaModFix/>
          </a:blip>
          <a:stretch>
            <a:fillRect/>
          </a:stretch>
        </p:blipFill>
        <p:spPr>
          <a:xfrm>
            <a:off x="2761704" y="598182"/>
            <a:ext cx="3620588" cy="1327549"/>
          </a:xfrm>
          <a:prstGeom prst="rect">
            <a:avLst/>
          </a:prstGeom>
          <a:noFill/>
          <a:ln>
            <a:noFill/>
          </a:ln>
        </p:spPr>
      </p:pic>
      <p:pic>
        <p:nvPicPr>
          <p:cNvPr id="8" name="Google Shape;54;p13"/>
          <p:cNvPicPr preferRelativeResize="0"/>
          <p:nvPr/>
        </p:nvPicPr>
        <p:blipFill rotWithShape="1">
          <a:blip r:embed="rId5">
            <a:alphaModFix/>
          </a:blip>
          <a:srcRect t="96688"/>
          <a:stretch/>
        </p:blipFill>
        <p:spPr>
          <a:xfrm>
            <a:off x="0" y="4543950"/>
            <a:ext cx="9144001" cy="599551"/>
          </a:xfrm>
          <a:prstGeom prst="rect">
            <a:avLst/>
          </a:prstGeom>
          <a:noFill/>
          <a:ln>
            <a:noFill/>
          </a:ln>
        </p:spPr>
      </p:pic>
      <p:sp>
        <p:nvSpPr>
          <p:cNvPr id="9" name="CuadroTexto 8"/>
          <p:cNvSpPr txBox="1"/>
          <p:nvPr/>
        </p:nvSpPr>
        <p:spPr>
          <a:xfrm>
            <a:off x="3302038" y="4630265"/>
            <a:ext cx="2523448" cy="523220"/>
          </a:xfrm>
          <a:prstGeom prst="rect">
            <a:avLst/>
          </a:prstGeom>
          <a:noFill/>
        </p:spPr>
        <p:txBody>
          <a:bodyPr wrap="none" rtlCol="0">
            <a:spAutoFit/>
          </a:bodyPr>
          <a:lstStyle/>
          <a:p>
            <a:pPr algn="ctr"/>
            <a:r>
              <a:rPr lang="es-CL" b="1" dirty="0" smtClean="0">
                <a:solidFill>
                  <a:schemeClr val="bg1"/>
                </a:solidFill>
                <a:latin typeface="DM Sans" panose="020B0604020202020204" charset="0"/>
              </a:rPr>
              <a:t>Departamento de Estudios</a:t>
            </a:r>
          </a:p>
          <a:p>
            <a:pPr algn="ctr"/>
            <a:r>
              <a:rPr lang="es-CL" b="1" dirty="0" smtClean="0">
                <a:solidFill>
                  <a:schemeClr val="bg1"/>
                </a:solidFill>
                <a:latin typeface="DM Sans" panose="020B0604020202020204" charset="0"/>
              </a:rPr>
              <a:t>Marzo de 2021</a:t>
            </a:r>
            <a:endParaRPr lang="es-CL" b="1" dirty="0">
              <a:solidFill>
                <a:schemeClr val="bg1"/>
              </a:solidFill>
              <a:latin typeface="DM Sans" panose="020B0604020202020204" charset="0"/>
            </a:endParaRPr>
          </a:p>
        </p:txBody>
      </p:sp>
    </p:spTree>
    <p:extLst>
      <p:ext uri="{BB962C8B-B14F-4D97-AF65-F5344CB8AC3E}">
        <p14:creationId xmlns:p14="http://schemas.microsoft.com/office/powerpoint/2010/main" val="42417400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152400" y="152400"/>
            <a:ext cx="295275" cy="323850"/>
          </a:xfrm>
          <a:prstGeom prst="rect">
            <a:avLst/>
          </a:prstGeom>
          <a:noFill/>
          <a:ln>
            <a:noFill/>
          </a:ln>
        </p:spPr>
      </p:pic>
      <p:pic>
        <p:nvPicPr>
          <p:cNvPr id="62" name="Google Shape;62;p14"/>
          <p:cNvPicPr preferRelativeResize="0"/>
          <p:nvPr/>
        </p:nvPicPr>
        <p:blipFill>
          <a:blip r:embed="rId3">
            <a:alphaModFix/>
          </a:blip>
          <a:stretch>
            <a:fillRect/>
          </a:stretch>
        </p:blipFill>
        <p:spPr>
          <a:xfrm>
            <a:off x="4365000" y="152400"/>
            <a:ext cx="295275" cy="323850"/>
          </a:xfrm>
          <a:prstGeom prst="rect">
            <a:avLst/>
          </a:prstGeom>
          <a:noFill/>
          <a:ln>
            <a:noFill/>
          </a:ln>
        </p:spPr>
      </p:pic>
      <p:pic>
        <p:nvPicPr>
          <p:cNvPr id="63" name="Google Shape;63;p14"/>
          <p:cNvPicPr preferRelativeResize="0"/>
          <p:nvPr/>
        </p:nvPicPr>
        <p:blipFill rotWithShape="1">
          <a:blip r:embed="rId4">
            <a:alphaModFix/>
          </a:blip>
          <a:srcRect l="77765" t="26418" r="20393" b="37117"/>
          <a:stretch/>
        </p:blipFill>
        <p:spPr>
          <a:xfrm>
            <a:off x="8695725" y="0"/>
            <a:ext cx="461964" cy="5143500"/>
          </a:xfrm>
          <a:prstGeom prst="rect">
            <a:avLst/>
          </a:prstGeom>
          <a:noFill/>
          <a:ln>
            <a:noFill/>
          </a:ln>
        </p:spPr>
      </p:pic>
      <p:sp>
        <p:nvSpPr>
          <p:cNvPr id="3" name="Título 2"/>
          <p:cNvSpPr>
            <a:spLocks noGrp="1"/>
          </p:cNvSpPr>
          <p:nvPr>
            <p:ph type="title"/>
          </p:nvPr>
        </p:nvSpPr>
        <p:spPr>
          <a:xfrm>
            <a:off x="288374" y="139699"/>
            <a:ext cx="8053388" cy="572700"/>
          </a:xfrm>
        </p:spPr>
        <p:txBody>
          <a:bodyPr/>
          <a:lstStyle/>
          <a:p>
            <a:r>
              <a:rPr lang="es-CL" sz="2000" b="1" dirty="0" smtClean="0">
                <a:solidFill>
                  <a:schemeClr val="bg2">
                    <a:lumMod val="75000"/>
                  </a:schemeClr>
                </a:solidFill>
                <a:latin typeface="DM Sans" pitchFamily="2" charset="0"/>
              </a:rPr>
              <a:t>PRINCIPALES RESULTADOS</a:t>
            </a:r>
            <a:endParaRPr lang="es-CL" dirty="0">
              <a:solidFill>
                <a:schemeClr val="bg2">
                  <a:lumMod val="75000"/>
                </a:schemeClr>
              </a:solidFill>
              <a:latin typeface="DM Sans" pitchFamily="2" charset="0"/>
            </a:endParaRPr>
          </a:p>
        </p:txBody>
      </p:sp>
      <p:sp>
        <p:nvSpPr>
          <p:cNvPr id="64" name="Google Shape;64;p14"/>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s" sz="1400" b="1" i="0" u="none" strike="noStrike" kern="0" cap="none" spc="0" normalizeH="0" baseline="0" noProof="0">
                <a:ln>
                  <a:noFill/>
                </a:ln>
                <a:solidFill>
                  <a:srgbClr val="FFFFFF"/>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a:t>
            </a:fld>
            <a:endParaRPr kumimoji="0" sz="1400" b="1" i="0" u="none" strike="noStrike" kern="0" cap="none" spc="0" normalizeH="0" baseline="0" noProof="0">
              <a:ln>
                <a:noFill/>
              </a:ln>
              <a:solidFill>
                <a:srgbClr val="FFFFFF"/>
              </a:solidFill>
              <a:effectLst/>
              <a:uLnTx/>
              <a:uFillTx/>
              <a:latin typeface="Arial"/>
              <a:cs typeface="Arial"/>
              <a:sym typeface="Arial"/>
            </a:endParaRPr>
          </a:p>
        </p:txBody>
      </p:sp>
      <p:sp>
        <p:nvSpPr>
          <p:cNvPr id="2" name="Marcador de texto 1"/>
          <p:cNvSpPr>
            <a:spLocks noGrp="1"/>
          </p:cNvSpPr>
          <p:nvPr>
            <p:ph type="body" idx="1"/>
          </p:nvPr>
        </p:nvSpPr>
        <p:spPr>
          <a:xfrm>
            <a:off x="288375" y="1085801"/>
            <a:ext cx="8270820" cy="3774216"/>
          </a:xfrm>
        </p:spPr>
        <p:txBody>
          <a:bodyPr/>
          <a:lstStyle/>
          <a:p>
            <a:pPr lvl="0" algn="just">
              <a:buClr>
                <a:srgbClr val="595959"/>
              </a:buClr>
              <a:buSzPts val="1100"/>
              <a:buFont typeface="Wingdings" panose="05000000000000000000" pitchFamily="2" charset="2"/>
              <a:buChar char="q"/>
            </a:pPr>
            <a:r>
              <a:rPr lang="es-CL" dirty="0">
                <a:solidFill>
                  <a:srgbClr val="434343"/>
                </a:solidFill>
              </a:rPr>
              <a:t>La sintonía de la Franja, el día miércoles 17, se mantiene estable en relación al día anterior (martes 16), pero además con un nivel de audiencia más alto que los días de estreno.  </a:t>
            </a:r>
          </a:p>
          <a:p>
            <a:pPr lvl="0" algn="just">
              <a:buClr>
                <a:srgbClr val="595959"/>
              </a:buClr>
              <a:buSzPts val="1100"/>
              <a:buFont typeface="Wingdings" panose="05000000000000000000" pitchFamily="2" charset="2"/>
              <a:buChar char="q"/>
            </a:pPr>
            <a:endParaRPr lang="es-CL" dirty="0">
              <a:solidFill>
                <a:srgbClr val="434343"/>
              </a:solidFill>
            </a:endParaRPr>
          </a:p>
          <a:p>
            <a:pPr lvl="0" algn="just">
              <a:buClr>
                <a:srgbClr val="595959"/>
              </a:buClr>
              <a:buSzPts val="1100"/>
              <a:buFont typeface="Wingdings" panose="05000000000000000000" pitchFamily="2" charset="2"/>
              <a:buChar char="q"/>
            </a:pPr>
            <a:r>
              <a:rPr lang="es-CL" dirty="0">
                <a:solidFill>
                  <a:srgbClr val="434343"/>
                </a:solidFill>
              </a:rPr>
              <a:t>La fidelidad en horario diurno baja considerablemente: casi 8 puntos menos que el día anterior. </a:t>
            </a:r>
            <a:r>
              <a:rPr lang="es-CL" dirty="0">
                <a:solidFill>
                  <a:srgbClr val="434343"/>
                </a:solidFill>
              </a:rPr>
              <a:t>En cambio, en horario prime, se mantiene en torno al 74 </a:t>
            </a:r>
            <a:r>
              <a:rPr lang="es-CL" dirty="0" smtClean="0">
                <a:solidFill>
                  <a:srgbClr val="434343"/>
                </a:solidFill>
              </a:rPr>
              <a:t>%. </a:t>
            </a:r>
          </a:p>
          <a:p>
            <a:pPr lvl="0" algn="just">
              <a:buClr>
                <a:srgbClr val="595959"/>
              </a:buClr>
              <a:buSzPts val="1100"/>
              <a:buFont typeface="Wingdings" panose="05000000000000000000" pitchFamily="2" charset="2"/>
              <a:buChar char="q"/>
            </a:pPr>
            <a:endParaRPr lang="es-CL" dirty="0">
              <a:solidFill>
                <a:srgbClr val="434343"/>
              </a:solidFill>
            </a:endParaRPr>
          </a:p>
          <a:p>
            <a:pPr lvl="0" algn="just">
              <a:buClr>
                <a:srgbClr val="595959"/>
              </a:buClr>
              <a:buSzPts val="1100"/>
              <a:buFont typeface="Wingdings" panose="05000000000000000000" pitchFamily="2" charset="2"/>
              <a:buChar char="q"/>
            </a:pPr>
            <a:r>
              <a:rPr lang="es-CL" dirty="0" smtClean="0">
                <a:solidFill>
                  <a:srgbClr val="434343"/>
                </a:solidFill>
              </a:rPr>
              <a:t>La </a:t>
            </a:r>
            <a:r>
              <a:rPr lang="es-CL" dirty="0">
                <a:solidFill>
                  <a:srgbClr val="434343"/>
                </a:solidFill>
              </a:rPr>
              <a:t>franja </a:t>
            </a:r>
            <a:r>
              <a:rPr lang="es-CL" dirty="0">
                <a:solidFill>
                  <a:srgbClr val="434343"/>
                </a:solidFill>
              </a:rPr>
              <a:t>diurna aumenta un </a:t>
            </a:r>
            <a:r>
              <a:rPr lang="es-CL" dirty="0">
                <a:solidFill>
                  <a:srgbClr val="434343"/>
                </a:solidFill>
              </a:rPr>
              <a:t>16% </a:t>
            </a:r>
            <a:r>
              <a:rPr lang="es-CL" dirty="0">
                <a:solidFill>
                  <a:srgbClr val="434343"/>
                </a:solidFill>
              </a:rPr>
              <a:t>más de personas que </a:t>
            </a:r>
            <a:r>
              <a:rPr lang="es-CL" dirty="0">
                <a:solidFill>
                  <a:srgbClr val="434343"/>
                </a:solidFill>
              </a:rPr>
              <a:t>el día </a:t>
            </a:r>
            <a:r>
              <a:rPr lang="es-CL" dirty="0">
                <a:solidFill>
                  <a:srgbClr val="434343"/>
                </a:solidFill>
              </a:rPr>
              <a:t>anterior, alcanzando a </a:t>
            </a:r>
            <a:r>
              <a:rPr lang="es-CL" dirty="0">
                <a:solidFill>
                  <a:srgbClr val="434343"/>
                </a:solidFill>
              </a:rPr>
              <a:t>1.001.800 </a:t>
            </a:r>
            <a:r>
              <a:rPr lang="es-CL" dirty="0">
                <a:solidFill>
                  <a:srgbClr val="434343"/>
                </a:solidFill>
              </a:rPr>
              <a:t>personas. </a:t>
            </a:r>
            <a:r>
              <a:rPr lang="es-CL" dirty="0">
                <a:solidFill>
                  <a:srgbClr val="434343"/>
                </a:solidFill>
              </a:rPr>
              <a:t>Mientras que la </a:t>
            </a:r>
            <a:r>
              <a:rPr lang="es-CL" dirty="0">
                <a:solidFill>
                  <a:srgbClr val="434343"/>
                </a:solidFill>
              </a:rPr>
              <a:t>franja prime </a:t>
            </a:r>
            <a:r>
              <a:rPr lang="es-CL" dirty="0">
                <a:solidFill>
                  <a:srgbClr val="434343"/>
                </a:solidFill>
              </a:rPr>
              <a:t>redujo en un 5% su alcance en relación al martes, llegando a 1.646.400 personas</a:t>
            </a:r>
            <a:r>
              <a:rPr lang="es-CL" dirty="0" smtClean="0"/>
              <a:t>. </a:t>
            </a:r>
            <a:endParaRPr lang="es-CL" dirty="0" smtClean="0">
              <a:solidFill>
                <a:srgbClr val="434343"/>
              </a:solidFill>
            </a:endParaRPr>
          </a:p>
        </p:txBody>
      </p:sp>
    </p:spTree>
    <p:extLst>
      <p:ext uri="{BB962C8B-B14F-4D97-AF65-F5344CB8AC3E}">
        <p14:creationId xmlns:p14="http://schemas.microsoft.com/office/powerpoint/2010/main" val="26292323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CL" smtClean="0"/>
              <a:t>3</a:t>
            </a:fld>
            <a:endParaRPr lang="es-CL"/>
          </a:p>
        </p:txBody>
      </p:sp>
      <p:sp>
        <p:nvSpPr>
          <p:cNvPr id="6" name="Título 2"/>
          <p:cNvSpPr>
            <a:spLocks noGrp="1"/>
          </p:cNvSpPr>
          <p:nvPr>
            <p:ph type="title"/>
          </p:nvPr>
        </p:nvSpPr>
        <p:spPr>
          <a:xfrm>
            <a:off x="275666" y="110771"/>
            <a:ext cx="7670693" cy="718589"/>
          </a:xfrm>
        </p:spPr>
        <p:txBody>
          <a:bodyPr/>
          <a:lstStyle/>
          <a:p>
            <a:r>
              <a:rPr lang="es-CL" sz="2000" b="1" dirty="0" smtClean="0">
                <a:solidFill>
                  <a:schemeClr val="bg2">
                    <a:lumMod val="75000"/>
                  </a:schemeClr>
                </a:solidFill>
                <a:latin typeface="DM Sans" pitchFamily="2" charset="0"/>
              </a:rPr>
              <a:t>RATING HOGARES POR DIA (%) </a:t>
            </a:r>
            <a:br>
              <a:rPr lang="es-CL" sz="2000" b="1" dirty="0" smtClean="0">
                <a:solidFill>
                  <a:schemeClr val="bg2">
                    <a:lumMod val="75000"/>
                  </a:schemeClr>
                </a:solidFill>
                <a:latin typeface="DM Sans" pitchFamily="2" charset="0"/>
              </a:rPr>
            </a:br>
            <a:endParaRPr lang="es-CL" sz="1800" dirty="0">
              <a:solidFill>
                <a:srgbClr val="942887"/>
              </a:solidFill>
              <a:latin typeface="DM Sans" pitchFamily="2" charset="0"/>
            </a:endParaRPr>
          </a:p>
        </p:txBody>
      </p:sp>
      <p:sp>
        <p:nvSpPr>
          <p:cNvPr id="2" name="CuadroTexto 1"/>
          <p:cNvSpPr txBox="1"/>
          <p:nvPr/>
        </p:nvSpPr>
        <p:spPr>
          <a:xfrm>
            <a:off x="443446" y="3902069"/>
            <a:ext cx="8408454" cy="1077218"/>
          </a:xfrm>
          <a:prstGeom prst="rect">
            <a:avLst/>
          </a:prstGeom>
          <a:noFill/>
        </p:spPr>
        <p:txBody>
          <a:bodyPr wrap="square" rtlCol="0">
            <a:spAutoFit/>
          </a:bodyPr>
          <a:lstStyle/>
          <a:p>
            <a:r>
              <a:rPr lang="es-CL" sz="1600" dirty="0" smtClean="0">
                <a:latin typeface="+mj-lt"/>
              </a:rPr>
              <a:t>La sintonía en hogares sube levente </a:t>
            </a:r>
            <a:r>
              <a:rPr lang="es-CL" sz="1600" dirty="0" smtClean="0">
                <a:latin typeface="+mj-lt"/>
              </a:rPr>
              <a:t>el miércoles 17 de marzo, en </a:t>
            </a:r>
            <a:r>
              <a:rPr lang="es-CL" sz="1600" dirty="0" smtClean="0">
                <a:latin typeface="+mj-lt"/>
              </a:rPr>
              <a:t>relación al día anterior (martes </a:t>
            </a:r>
            <a:r>
              <a:rPr lang="es-CL" sz="1600" dirty="0" smtClean="0">
                <a:latin typeface="+mj-lt"/>
              </a:rPr>
              <a:t>16). </a:t>
            </a:r>
            <a:r>
              <a:rPr lang="es-CL" sz="1600" dirty="0" smtClean="0">
                <a:latin typeface="+mj-lt"/>
              </a:rPr>
              <a:t>En horario </a:t>
            </a:r>
            <a:r>
              <a:rPr lang="es-CL" sz="1600" dirty="0" smtClean="0">
                <a:latin typeface="+mj-lt"/>
              </a:rPr>
              <a:t>Prime, </a:t>
            </a:r>
            <a:r>
              <a:rPr lang="es-CL" sz="1600" dirty="0" smtClean="0">
                <a:latin typeface="+mj-lt"/>
              </a:rPr>
              <a:t>se mantiene sobre los 37 puntos de rating, una sintonía bastante </a:t>
            </a:r>
            <a:r>
              <a:rPr lang="es-CL" sz="1600" dirty="0" smtClean="0">
                <a:latin typeface="+mj-lt"/>
              </a:rPr>
              <a:t>más alta </a:t>
            </a:r>
            <a:r>
              <a:rPr lang="es-CL" sz="1600" dirty="0" smtClean="0">
                <a:latin typeface="+mj-lt"/>
              </a:rPr>
              <a:t>que los días 3 primeros días.  </a:t>
            </a:r>
          </a:p>
          <a:p>
            <a:endParaRPr lang="es-CL" sz="1600" dirty="0" smtClean="0">
              <a:latin typeface="+mj-lt"/>
            </a:endParaRPr>
          </a:p>
        </p:txBody>
      </p:sp>
      <p:sp>
        <p:nvSpPr>
          <p:cNvPr id="3" name="Rectángulo redondeado 2"/>
          <p:cNvSpPr/>
          <p:nvPr/>
        </p:nvSpPr>
        <p:spPr>
          <a:xfrm>
            <a:off x="6459523" y="1266738"/>
            <a:ext cx="914400" cy="2353130"/>
          </a:xfrm>
          <a:prstGeom prst="roundRect">
            <a:avLst/>
          </a:prstGeom>
          <a:solidFill>
            <a:srgbClr val="FF4400">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graphicFrame>
        <p:nvGraphicFramePr>
          <p:cNvPr id="7" name="Gráfico 6"/>
          <p:cNvGraphicFramePr>
            <a:graphicFrameLocks/>
          </p:cNvGraphicFramePr>
          <p:nvPr>
            <p:extLst>
              <p:ext uri="{D42A27DB-BD31-4B8C-83A1-F6EECF244321}">
                <p14:modId xmlns:p14="http://schemas.microsoft.com/office/powerpoint/2010/main" val="2280854947"/>
              </p:ext>
            </p:extLst>
          </p:nvPr>
        </p:nvGraphicFramePr>
        <p:xfrm>
          <a:off x="1825011" y="1017769"/>
          <a:ext cx="5657969" cy="260209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00332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s-CL" sz="1000" b="0" i="0" u="none" strike="noStrike" kern="0" cap="none" spc="0" normalizeH="0" baseline="0" noProof="0" smtClean="0">
                <a:ln>
                  <a:noFill/>
                </a:ln>
                <a:solidFill>
                  <a:srgbClr val="595959"/>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a:t>
            </a:fld>
            <a:endParaRPr kumimoji="0" lang="es-CL" sz="1000" b="0" i="0" u="none" strike="noStrike" kern="0" cap="none" spc="0" normalizeH="0" baseline="0" noProof="0">
              <a:ln>
                <a:noFill/>
              </a:ln>
              <a:solidFill>
                <a:srgbClr val="595959"/>
              </a:solidFill>
              <a:effectLst/>
              <a:uLnTx/>
              <a:uFillTx/>
              <a:latin typeface="Arial"/>
              <a:cs typeface="Arial"/>
              <a:sym typeface="Arial"/>
            </a:endParaRPr>
          </a:p>
        </p:txBody>
      </p:sp>
      <p:sp>
        <p:nvSpPr>
          <p:cNvPr id="8" name="Título 2"/>
          <p:cNvSpPr txBox="1">
            <a:spLocks/>
          </p:cNvSpPr>
          <p:nvPr/>
        </p:nvSpPr>
        <p:spPr>
          <a:xfrm>
            <a:off x="275666" y="135325"/>
            <a:ext cx="7670693" cy="56930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lvl="0">
              <a:buClr>
                <a:srgbClr val="000000"/>
              </a:buClr>
            </a:pPr>
            <a:r>
              <a:rPr lang="es-CL" sz="2000" b="1" dirty="0" smtClean="0">
                <a:solidFill>
                  <a:srgbClr val="595959">
                    <a:lumMod val="75000"/>
                  </a:srgbClr>
                </a:solidFill>
                <a:latin typeface="DM Sans" pitchFamily="2" charset="0"/>
              </a:rPr>
              <a:t>RATING PERSONA POR DIA (%) </a:t>
            </a:r>
            <a:endParaRPr kumimoji="0" lang="es-CL" sz="1800" b="0" i="0" u="none" strike="noStrike" kern="0" cap="none" spc="0" normalizeH="0" baseline="0" noProof="0" dirty="0">
              <a:ln>
                <a:noFill/>
              </a:ln>
              <a:solidFill>
                <a:srgbClr val="942887"/>
              </a:solidFill>
              <a:effectLst/>
              <a:uLnTx/>
              <a:uFillTx/>
              <a:latin typeface="DM Sans" pitchFamily="2" charset="0"/>
              <a:cs typeface="Arial"/>
              <a:sym typeface="Arial"/>
            </a:endParaRPr>
          </a:p>
        </p:txBody>
      </p:sp>
      <p:sp>
        <p:nvSpPr>
          <p:cNvPr id="2" name="CuadroTexto 1"/>
          <p:cNvSpPr txBox="1"/>
          <p:nvPr/>
        </p:nvSpPr>
        <p:spPr>
          <a:xfrm>
            <a:off x="101600" y="3571795"/>
            <a:ext cx="8919558" cy="1446550"/>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
                <a:srgbClr val="000000"/>
              </a:buClr>
              <a:buSzTx/>
              <a:tabLst/>
              <a:defRPr/>
            </a:pPr>
            <a:r>
              <a:rPr kumimoji="0" lang="es-CL" sz="1600" b="0" i="0" u="none" strike="noStrike" kern="0" cap="none" spc="0" normalizeH="0" baseline="0" noProof="0" dirty="0" smtClean="0">
                <a:ln>
                  <a:noFill/>
                </a:ln>
                <a:solidFill>
                  <a:srgbClr val="000000"/>
                </a:solidFill>
                <a:effectLst/>
                <a:uLnTx/>
                <a:uFillTx/>
                <a:latin typeface="Arial"/>
                <a:cs typeface="Arial"/>
                <a:sym typeface="Arial"/>
              </a:rPr>
              <a:t>A diferencia del rating hogar, la </a:t>
            </a:r>
            <a:r>
              <a:rPr kumimoji="0" lang="es-CL" sz="1600" b="0" i="0" u="none" strike="noStrike" kern="0" cap="none" spc="0" normalizeH="0" baseline="0" noProof="0" dirty="0" smtClean="0">
                <a:ln>
                  <a:noFill/>
                </a:ln>
                <a:solidFill>
                  <a:srgbClr val="000000"/>
                </a:solidFill>
                <a:effectLst/>
                <a:uLnTx/>
                <a:uFillTx/>
                <a:latin typeface="Arial"/>
                <a:cs typeface="Arial"/>
                <a:sym typeface="Arial"/>
              </a:rPr>
              <a:t>sintonía de la franja a nivel </a:t>
            </a:r>
            <a:r>
              <a:rPr kumimoji="0" lang="es-CL" sz="1600" b="0" i="0" u="none" strike="noStrike" kern="0" cap="none" spc="0" normalizeH="0" baseline="0" noProof="0" dirty="0" smtClean="0">
                <a:ln>
                  <a:noFill/>
                </a:ln>
                <a:solidFill>
                  <a:srgbClr val="000000"/>
                </a:solidFill>
                <a:effectLst/>
                <a:uLnTx/>
                <a:uFillTx/>
                <a:latin typeface="Arial"/>
                <a:cs typeface="Arial"/>
                <a:sym typeface="Arial"/>
              </a:rPr>
              <a:t>personas, se </a:t>
            </a:r>
            <a:r>
              <a:rPr kumimoji="0" lang="es-CL" sz="1600" b="0" i="0" u="none" strike="noStrike" kern="0" cap="none" spc="0" normalizeH="0" baseline="0" noProof="0" dirty="0" smtClean="0">
                <a:ln>
                  <a:noFill/>
                </a:ln>
                <a:solidFill>
                  <a:srgbClr val="000000"/>
                </a:solidFill>
                <a:effectLst/>
                <a:uLnTx/>
                <a:uFillTx/>
                <a:latin typeface="Arial"/>
                <a:cs typeface="Arial"/>
                <a:sym typeface="Arial"/>
              </a:rPr>
              <a:t>muestra estable en relación al día anterior,</a:t>
            </a:r>
            <a:r>
              <a:rPr kumimoji="0" lang="es-CL" sz="1600" b="0" i="0" u="none" strike="noStrike" kern="0" cap="none" spc="0" normalizeH="0" noProof="0" dirty="0" smtClean="0">
                <a:ln>
                  <a:noFill/>
                </a:ln>
                <a:solidFill>
                  <a:srgbClr val="000000"/>
                </a:solidFill>
                <a:effectLst/>
                <a:uLnTx/>
                <a:uFillTx/>
                <a:latin typeface="Arial"/>
                <a:cs typeface="Arial"/>
                <a:sym typeface="Arial"/>
              </a:rPr>
              <a:t> manteniendo relativamente su sintonía con la </a:t>
            </a:r>
            <a:r>
              <a:rPr lang="es-CL" sz="1600" dirty="0" smtClean="0"/>
              <a:t>emisión </a:t>
            </a:r>
            <a:r>
              <a:rPr kumimoji="0" lang="es-CL" sz="1600" b="0" i="0" u="none" strike="noStrike" kern="0" cap="none" spc="0" normalizeH="0" noProof="0" dirty="0" smtClean="0">
                <a:ln>
                  <a:noFill/>
                </a:ln>
                <a:solidFill>
                  <a:srgbClr val="000000"/>
                </a:solidFill>
                <a:effectLst/>
                <a:uLnTx/>
                <a:uFillTx/>
                <a:latin typeface="Arial"/>
                <a:cs typeface="Arial"/>
                <a:sym typeface="Arial"/>
              </a:rPr>
              <a:t>completa</a:t>
            </a:r>
            <a:r>
              <a:rPr kumimoji="0" lang="es-CL" sz="1600" b="0" i="0" u="none" strike="noStrike" kern="0" cap="none" spc="0" normalizeH="0" baseline="0" noProof="0" dirty="0" smtClean="0">
                <a:ln>
                  <a:noFill/>
                </a:ln>
                <a:solidFill>
                  <a:srgbClr val="000000"/>
                </a:solidFill>
                <a:effectLst/>
                <a:uLnTx/>
                <a:uFillTx/>
                <a:latin typeface="Arial"/>
                <a:cs typeface="Arial"/>
                <a:sym typeface="Arial"/>
              </a:rPr>
              <a:t>. La edición prime se observa con una leve baja. </a:t>
            </a:r>
            <a:endParaRPr kumimoji="0" lang="es-CL" sz="1600" b="0" i="0" u="none" strike="noStrike" kern="0" cap="none" spc="0" normalizeH="0" baseline="0" noProof="0" dirty="0" smtClean="0">
              <a:ln>
                <a:noFill/>
              </a:ln>
              <a:solidFill>
                <a:srgbClr val="000000"/>
              </a:solidFill>
              <a:effectLst/>
              <a:uLnTx/>
              <a:uFillTx/>
              <a:latin typeface="Arial"/>
              <a:cs typeface="Arial"/>
              <a:sym typeface="Arial"/>
            </a:endParaRPr>
          </a:p>
          <a:p>
            <a:pPr marR="0" lvl="0" algn="l" defTabSz="914400" rtl="0" eaLnBrk="1" fontAlgn="auto" latinLnBrk="0" hangingPunct="1">
              <a:lnSpc>
                <a:spcPct val="100000"/>
              </a:lnSpc>
              <a:spcBef>
                <a:spcPts val="0"/>
              </a:spcBef>
              <a:spcAft>
                <a:spcPts val="0"/>
              </a:spcAft>
              <a:buClr>
                <a:srgbClr val="000000"/>
              </a:buClr>
              <a:buSzTx/>
              <a:tabLst/>
              <a:defRPr/>
            </a:pPr>
            <a:endParaRPr kumimoji="0" lang="es-CL" sz="800" b="0" i="0" u="none" strike="noStrike" kern="0" cap="none" spc="0" normalizeH="0" baseline="0" noProof="0" dirty="0" smtClean="0">
              <a:ln>
                <a:noFill/>
              </a:ln>
              <a:solidFill>
                <a:srgbClr val="000000"/>
              </a:solidFill>
              <a:effectLst/>
              <a:uLnTx/>
              <a:uFillTx/>
              <a:latin typeface="Arial"/>
              <a:cs typeface="Arial"/>
              <a:sym typeface="Arial"/>
            </a:endParaRPr>
          </a:p>
          <a:p>
            <a:pPr marR="0" lvl="0" algn="l" defTabSz="914400" rtl="0" eaLnBrk="1" fontAlgn="auto" latinLnBrk="0" hangingPunct="1">
              <a:lnSpc>
                <a:spcPct val="100000"/>
              </a:lnSpc>
              <a:spcBef>
                <a:spcPts val="0"/>
              </a:spcBef>
              <a:spcAft>
                <a:spcPts val="0"/>
              </a:spcAft>
              <a:buClr>
                <a:srgbClr val="000000"/>
              </a:buClr>
              <a:buSzTx/>
              <a:tabLst/>
              <a:defRPr/>
            </a:pPr>
            <a:r>
              <a:rPr lang="es-CL" sz="1600" dirty="0" smtClean="0"/>
              <a:t>Estas diferencias con el rating hogar se deben a que al interior del mismo, hay más de un televisor y por lo tanto, se da una cierta dispersión entre las cifras.</a:t>
            </a:r>
            <a:endParaRPr kumimoji="0" lang="es-CL" sz="1050" b="0" i="0" u="none" strike="noStrike" kern="0" cap="none" spc="0" normalizeH="0" baseline="0" noProof="0" dirty="0">
              <a:ln>
                <a:noFill/>
              </a:ln>
              <a:solidFill>
                <a:srgbClr val="000000"/>
              </a:solidFill>
              <a:effectLst/>
              <a:uLnTx/>
              <a:uFillTx/>
              <a:latin typeface="Arial"/>
              <a:cs typeface="Arial"/>
              <a:sym typeface="Arial"/>
            </a:endParaRPr>
          </a:p>
        </p:txBody>
      </p:sp>
      <p:sp>
        <p:nvSpPr>
          <p:cNvPr id="10" name="Rectángulo redondeado 9"/>
          <p:cNvSpPr/>
          <p:nvPr/>
        </p:nvSpPr>
        <p:spPr>
          <a:xfrm>
            <a:off x="6283355" y="1188534"/>
            <a:ext cx="897621" cy="2259292"/>
          </a:xfrm>
          <a:prstGeom prst="roundRect">
            <a:avLst/>
          </a:prstGeom>
          <a:solidFill>
            <a:srgbClr val="FF4400">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graphicFrame>
        <p:nvGraphicFramePr>
          <p:cNvPr id="7" name="Gráfico 6"/>
          <p:cNvGraphicFramePr>
            <a:graphicFrameLocks/>
          </p:cNvGraphicFramePr>
          <p:nvPr>
            <p:extLst>
              <p:ext uri="{D42A27DB-BD31-4B8C-83A1-F6EECF244321}">
                <p14:modId xmlns:p14="http://schemas.microsoft.com/office/powerpoint/2010/main" val="3585323286"/>
              </p:ext>
            </p:extLst>
          </p:nvPr>
        </p:nvGraphicFramePr>
        <p:xfrm>
          <a:off x="1624667" y="704626"/>
          <a:ext cx="5742264" cy="2743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453397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idx="12"/>
          </p:nvPr>
        </p:nvSpPr>
        <p:spPr>
          <a:xfrm>
            <a:off x="8497625" y="4620210"/>
            <a:ext cx="548700" cy="393600"/>
          </a:xfrm>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s-CL" sz="1000" b="0" i="0" u="none" strike="noStrike" kern="0" cap="none" spc="0" normalizeH="0" baseline="0" noProof="0" smtClean="0">
                <a:ln>
                  <a:noFill/>
                </a:ln>
                <a:solidFill>
                  <a:srgbClr val="595959"/>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5</a:t>
            </a:fld>
            <a:endParaRPr kumimoji="0" lang="es-CL" sz="1000" b="0" i="0" u="none" strike="noStrike" kern="0" cap="none" spc="0" normalizeH="0" baseline="0" noProof="0">
              <a:ln>
                <a:noFill/>
              </a:ln>
              <a:solidFill>
                <a:srgbClr val="595959"/>
              </a:solidFill>
              <a:effectLst/>
              <a:uLnTx/>
              <a:uFillTx/>
              <a:latin typeface="Arial"/>
              <a:cs typeface="Arial"/>
              <a:sym typeface="Arial"/>
            </a:endParaRPr>
          </a:p>
        </p:txBody>
      </p:sp>
      <p:sp>
        <p:nvSpPr>
          <p:cNvPr id="8" name="Título 2"/>
          <p:cNvSpPr txBox="1">
            <a:spLocks/>
          </p:cNvSpPr>
          <p:nvPr/>
        </p:nvSpPr>
        <p:spPr>
          <a:xfrm>
            <a:off x="275666" y="178070"/>
            <a:ext cx="7670693" cy="56930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Pts val="2800"/>
              <a:buFont typeface="Arial"/>
              <a:buNone/>
              <a:tabLst/>
              <a:defRPr/>
            </a:pPr>
            <a:r>
              <a:rPr kumimoji="0" lang="es-CL" sz="2000" b="1" i="0" u="none" strike="noStrike" kern="0" cap="none" spc="0" normalizeH="0" baseline="0" noProof="0" dirty="0" smtClean="0">
                <a:ln>
                  <a:noFill/>
                </a:ln>
                <a:solidFill>
                  <a:srgbClr val="595959">
                    <a:lumMod val="75000"/>
                  </a:srgbClr>
                </a:solidFill>
                <a:effectLst/>
                <a:uLnTx/>
                <a:uFillTx/>
                <a:latin typeface="DM Sans" pitchFamily="2" charset="0"/>
                <a:cs typeface="Arial"/>
                <a:sym typeface="Arial"/>
              </a:rPr>
              <a:t>FIDELIDAD PERSONAS POR DIA (%)</a:t>
            </a:r>
            <a:br>
              <a:rPr kumimoji="0" lang="es-CL" sz="2000" b="1" i="0" u="none" strike="noStrike" kern="0" cap="none" spc="0" normalizeH="0" baseline="0" noProof="0" dirty="0" smtClean="0">
                <a:ln>
                  <a:noFill/>
                </a:ln>
                <a:solidFill>
                  <a:srgbClr val="595959">
                    <a:lumMod val="75000"/>
                  </a:srgbClr>
                </a:solidFill>
                <a:effectLst/>
                <a:uLnTx/>
                <a:uFillTx/>
                <a:latin typeface="DM Sans" pitchFamily="2" charset="0"/>
                <a:cs typeface="Arial"/>
                <a:sym typeface="Arial"/>
              </a:rPr>
            </a:br>
            <a:endParaRPr kumimoji="0" lang="es-CL" sz="1800" b="0" i="0" u="none" strike="noStrike" kern="0" cap="none" spc="0" normalizeH="0" baseline="0" noProof="0" dirty="0">
              <a:ln>
                <a:noFill/>
              </a:ln>
              <a:solidFill>
                <a:srgbClr val="942887"/>
              </a:solidFill>
              <a:effectLst/>
              <a:uLnTx/>
              <a:uFillTx/>
              <a:latin typeface="DM Sans" pitchFamily="2" charset="0"/>
              <a:cs typeface="Arial"/>
              <a:sym typeface="Arial"/>
            </a:endParaRPr>
          </a:p>
        </p:txBody>
      </p:sp>
      <p:sp>
        <p:nvSpPr>
          <p:cNvPr id="2" name="CuadroTexto 1"/>
          <p:cNvSpPr txBox="1"/>
          <p:nvPr/>
        </p:nvSpPr>
        <p:spPr>
          <a:xfrm>
            <a:off x="275665" y="3648210"/>
            <a:ext cx="8618645" cy="83099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s-CL" sz="1600" dirty="0"/>
              <a:t>L</a:t>
            </a:r>
            <a:r>
              <a:rPr kumimoji="0" lang="es-CL" sz="1600" b="0" i="0" u="none" strike="noStrike" kern="0" cap="none" spc="0" normalizeH="0" baseline="0" noProof="0" dirty="0" smtClean="0">
                <a:ln>
                  <a:noFill/>
                </a:ln>
                <a:solidFill>
                  <a:srgbClr val="000000"/>
                </a:solidFill>
                <a:effectLst/>
                <a:uLnTx/>
                <a:uFillTx/>
                <a:sym typeface="Arial"/>
              </a:rPr>
              <a:t>a </a:t>
            </a:r>
            <a:r>
              <a:rPr kumimoji="0" lang="es-CL" sz="1600" b="0" i="0" u="none" strike="noStrike" kern="0" cap="none" spc="0" normalizeH="0" baseline="0" noProof="0" dirty="0" smtClean="0">
                <a:ln>
                  <a:noFill/>
                </a:ln>
                <a:solidFill>
                  <a:srgbClr val="000000"/>
                </a:solidFill>
                <a:effectLst/>
                <a:uLnTx/>
                <a:uFillTx/>
                <a:sym typeface="Arial"/>
              </a:rPr>
              <a:t>permanencia en pantalla </a:t>
            </a:r>
            <a:r>
              <a:rPr kumimoji="0" lang="es-CL" sz="1600" b="0" i="0" u="none" strike="noStrike" kern="0" cap="none" spc="0" normalizeH="0" baseline="0" noProof="0" dirty="0" smtClean="0">
                <a:ln>
                  <a:noFill/>
                </a:ln>
                <a:solidFill>
                  <a:srgbClr val="000000"/>
                </a:solidFill>
                <a:effectLst/>
                <a:uLnTx/>
                <a:uFillTx/>
                <a:sym typeface="Arial"/>
              </a:rPr>
              <a:t>–fidelidad- en horario diurno, fue</a:t>
            </a:r>
            <a:r>
              <a:rPr kumimoji="0" lang="es-CL" sz="1600" b="0" i="0" u="none" strike="noStrike" kern="0" cap="none" spc="0" normalizeH="0" noProof="0" dirty="0" smtClean="0">
                <a:ln>
                  <a:noFill/>
                </a:ln>
                <a:solidFill>
                  <a:srgbClr val="000000"/>
                </a:solidFill>
                <a:effectLst/>
                <a:uLnTx/>
                <a:uFillTx/>
                <a:sym typeface="Arial"/>
              </a:rPr>
              <a:t> de </a:t>
            </a:r>
            <a:r>
              <a:rPr kumimoji="0" lang="es-CL" sz="1600" b="0" i="0" u="none" strike="noStrike" kern="0" cap="none" spc="0" normalizeH="0" baseline="0" noProof="0" dirty="0" smtClean="0">
                <a:ln>
                  <a:noFill/>
                </a:ln>
                <a:solidFill>
                  <a:srgbClr val="000000"/>
                </a:solidFill>
                <a:effectLst/>
                <a:uLnTx/>
                <a:uFillTx/>
                <a:sym typeface="Arial"/>
              </a:rPr>
              <a:t>un </a:t>
            </a:r>
            <a:r>
              <a:rPr kumimoji="0" lang="es-CL" sz="1600" b="0" i="0" u="none" strike="noStrike" kern="0" cap="none" spc="0" normalizeH="0" baseline="0" noProof="0" dirty="0" smtClean="0">
                <a:ln>
                  <a:noFill/>
                </a:ln>
                <a:solidFill>
                  <a:srgbClr val="000000"/>
                </a:solidFill>
                <a:effectLst/>
                <a:uLnTx/>
                <a:uFillTx/>
                <a:sym typeface="Arial"/>
              </a:rPr>
              <a:t>74,3%, presentando una baja considerable en relación al día anterior.</a:t>
            </a:r>
            <a:r>
              <a:rPr lang="es-CL" sz="1600" dirty="0"/>
              <a:t> </a:t>
            </a:r>
            <a:r>
              <a:rPr lang="es-CL" sz="1600" dirty="0" smtClean="0"/>
              <a:t>En </a:t>
            </a:r>
            <a:r>
              <a:rPr kumimoji="0" lang="es-CL" sz="1600" b="0" i="0" u="none" strike="noStrike" kern="0" cap="none" spc="0" normalizeH="0" baseline="0" noProof="0" dirty="0" smtClean="0">
                <a:ln>
                  <a:noFill/>
                </a:ln>
                <a:solidFill>
                  <a:srgbClr val="000000"/>
                </a:solidFill>
                <a:effectLst/>
                <a:uLnTx/>
                <a:uFillTx/>
                <a:sym typeface="Arial"/>
              </a:rPr>
              <a:t>horario </a:t>
            </a:r>
            <a:r>
              <a:rPr kumimoji="0" lang="es-CL" sz="1600" b="0" i="0" u="none" strike="noStrike" kern="0" cap="none" spc="0" normalizeH="0" baseline="0" noProof="0" dirty="0" smtClean="0">
                <a:ln>
                  <a:noFill/>
                </a:ln>
                <a:solidFill>
                  <a:srgbClr val="000000"/>
                </a:solidFill>
                <a:effectLst/>
                <a:uLnTx/>
                <a:uFillTx/>
                <a:sym typeface="Arial"/>
              </a:rPr>
              <a:t>de alta audiencia, </a:t>
            </a:r>
            <a:r>
              <a:rPr kumimoji="0" lang="es-CL" sz="1600" b="0" i="0" u="none" strike="noStrike" kern="0" cap="none" spc="0" normalizeH="0" baseline="0" noProof="0" dirty="0" smtClean="0">
                <a:ln>
                  <a:noFill/>
                </a:ln>
                <a:solidFill>
                  <a:srgbClr val="000000"/>
                </a:solidFill>
                <a:effectLst/>
                <a:uLnTx/>
                <a:uFillTx/>
                <a:sym typeface="Arial"/>
              </a:rPr>
              <a:t>la fidelidad se mantiene igual al día anterior. </a:t>
            </a:r>
            <a:endParaRPr kumimoji="0" lang="es-CL" sz="1600" b="0" i="0" u="none" strike="noStrike" kern="0" cap="none" spc="0" normalizeH="0" baseline="0" noProof="0" dirty="0">
              <a:ln>
                <a:noFill/>
              </a:ln>
              <a:solidFill>
                <a:srgbClr val="000000"/>
              </a:solidFill>
              <a:effectLst/>
              <a:uLnTx/>
              <a:uFillTx/>
              <a:sym typeface="Arial"/>
            </a:endParaRPr>
          </a:p>
        </p:txBody>
      </p:sp>
      <p:graphicFrame>
        <p:nvGraphicFramePr>
          <p:cNvPr id="6" name="Gráfico 5"/>
          <p:cNvGraphicFramePr>
            <a:graphicFrameLocks/>
          </p:cNvGraphicFramePr>
          <p:nvPr>
            <p:extLst>
              <p:ext uri="{D42A27DB-BD31-4B8C-83A1-F6EECF244321}">
                <p14:modId xmlns:p14="http://schemas.microsoft.com/office/powerpoint/2010/main" val="2076307907"/>
              </p:ext>
            </p:extLst>
          </p:nvPr>
        </p:nvGraphicFramePr>
        <p:xfrm>
          <a:off x="2743199" y="747371"/>
          <a:ext cx="5754425" cy="2743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825514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152400" y="152400"/>
            <a:ext cx="295275" cy="323850"/>
          </a:xfrm>
          <a:prstGeom prst="rect">
            <a:avLst/>
          </a:prstGeom>
          <a:noFill/>
          <a:ln>
            <a:noFill/>
          </a:ln>
        </p:spPr>
      </p:pic>
      <p:pic>
        <p:nvPicPr>
          <p:cNvPr id="62" name="Google Shape;62;p14"/>
          <p:cNvPicPr preferRelativeResize="0"/>
          <p:nvPr/>
        </p:nvPicPr>
        <p:blipFill>
          <a:blip r:embed="rId3">
            <a:alphaModFix/>
          </a:blip>
          <a:stretch>
            <a:fillRect/>
          </a:stretch>
        </p:blipFill>
        <p:spPr>
          <a:xfrm>
            <a:off x="4365000" y="152400"/>
            <a:ext cx="295275" cy="323850"/>
          </a:xfrm>
          <a:prstGeom prst="rect">
            <a:avLst/>
          </a:prstGeom>
          <a:noFill/>
          <a:ln>
            <a:noFill/>
          </a:ln>
        </p:spPr>
      </p:pic>
      <p:pic>
        <p:nvPicPr>
          <p:cNvPr id="63" name="Google Shape;63;p14"/>
          <p:cNvPicPr preferRelativeResize="0"/>
          <p:nvPr/>
        </p:nvPicPr>
        <p:blipFill rotWithShape="1">
          <a:blip r:embed="rId4">
            <a:alphaModFix/>
          </a:blip>
          <a:srcRect l="77765" t="26418" r="20393" b="37117"/>
          <a:stretch/>
        </p:blipFill>
        <p:spPr>
          <a:xfrm>
            <a:off x="8695725" y="0"/>
            <a:ext cx="461964" cy="5143500"/>
          </a:xfrm>
          <a:prstGeom prst="rect">
            <a:avLst/>
          </a:prstGeom>
          <a:noFill/>
          <a:ln>
            <a:noFill/>
          </a:ln>
        </p:spPr>
      </p:pic>
      <p:sp>
        <p:nvSpPr>
          <p:cNvPr id="3" name="Título 2"/>
          <p:cNvSpPr>
            <a:spLocks noGrp="1"/>
          </p:cNvSpPr>
          <p:nvPr>
            <p:ph type="title"/>
          </p:nvPr>
        </p:nvSpPr>
        <p:spPr>
          <a:xfrm>
            <a:off x="311400" y="189899"/>
            <a:ext cx="8384325" cy="793921"/>
          </a:xfrm>
        </p:spPr>
        <p:txBody>
          <a:bodyPr/>
          <a:lstStyle/>
          <a:p>
            <a:r>
              <a:rPr lang="es-CL" sz="2000" b="1" dirty="0" smtClean="0">
                <a:solidFill>
                  <a:schemeClr val="bg2">
                    <a:lumMod val="75000"/>
                  </a:schemeClr>
                </a:solidFill>
                <a:latin typeface="DM Sans" pitchFamily="2" charset="0"/>
              </a:rPr>
              <a:t>RATING PERSONAS (%)</a:t>
            </a:r>
            <a:br>
              <a:rPr lang="es-CL" sz="2000" b="1" dirty="0" smtClean="0">
                <a:solidFill>
                  <a:schemeClr val="bg2">
                    <a:lumMod val="75000"/>
                  </a:schemeClr>
                </a:solidFill>
                <a:latin typeface="DM Sans" pitchFamily="2" charset="0"/>
              </a:rPr>
            </a:br>
            <a:r>
              <a:rPr lang="es-CL" sz="1400" b="1" dirty="0" smtClean="0">
                <a:solidFill>
                  <a:srgbClr val="942887"/>
                </a:solidFill>
                <a:latin typeface="DM Sans" pitchFamily="2" charset="0"/>
              </a:rPr>
              <a:t>Minuto a minuto, según horario. Miércoles 17 de marzo.</a:t>
            </a:r>
            <a:endParaRPr lang="es-CL" sz="1800" dirty="0">
              <a:solidFill>
                <a:srgbClr val="942887"/>
              </a:solidFill>
              <a:latin typeface="DM Sans" pitchFamily="2" charset="0"/>
            </a:endParaRPr>
          </a:p>
        </p:txBody>
      </p:sp>
      <p:sp>
        <p:nvSpPr>
          <p:cNvPr id="64" name="Google Shape;64;p14"/>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s" sz="1400" b="1" i="0" u="none" strike="noStrike" kern="0" cap="none" spc="0" normalizeH="0" baseline="0" noProof="0">
                <a:ln>
                  <a:noFill/>
                </a:ln>
                <a:solidFill>
                  <a:srgbClr val="FFFFFF"/>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6</a:t>
            </a:fld>
            <a:endParaRPr kumimoji="0" sz="1400" b="1" i="0" u="none" strike="noStrike" kern="0" cap="none" spc="0" normalizeH="0" baseline="0" noProof="0" dirty="0">
              <a:ln>
                <a:noFill/>
              </a:ln>
              <a:solidFill>
                <a:srgbClr val="FFFFFF"/>
              </a:solidFill>
              <a:effectLst/>
              <a:uLnTx/>
              <a:uFillTx/>
              <a:latin typeface="Arial"/>
              <a:cs typeface="Arial"/>
              <a:sym typeface="Arial"/>
            </a:endParaRPr>
          </a:p>
        </p:txBody>
      </p:sp>
      <p:sp>
        <p:nvSpPr>
          <p:cNvPr id="4" name="CuadroTexto 3"/>
          <p:cNvSpPr txBox="1"/>
          <p:nvPr/>
        </p:nvSpPr>
        <p:spPr>
          <a:xfrm>
            <a:off x="1684666" y="1055174"/>
            <a:ext cx="1103187" cy="276999"/>
          </a:xfrm>
          <a:prstGeom prst="rect">
            <a:avLst/>
          </a:prstGeom>
          <a:noFill/>
        </p:spPr>
        <p:txBody>
          <a:bodyPr wrap="none" rtlCol="0">
            <a:spAutoFit/>
          </a:bodyPr>
          <a:lstStyle/>
          <a:p>
            <a:r>
              <a:rPr lang="es-CL" sz="1200" dirty="0" smtClean="0">
                <a:solidFill>
                  <a:srgbClr val="FF4400"/>
                </a:solidFill>
                <a:latin typeface="+mj-lt"/>
              </a:rPr>
              <a:t>Franja diurna</a:t>
            </a:r>
            <a:endParaRPr lang="es-CL" sz="1200" dirty="0">
              <a:solidFill>
                <a:srgbClr val="FF4400"/>
              </a:solidFill>
              <a:latin typeface="+mj-lt"/>
            </a:endParaRPr>
          </a:p>
        </p:txBody>
      </p:sp>
      <p:sp>
        <p:nvSpPr>
          <p:cNvPr id="11" name="CuadroTexto 10"/>
          <p:cNvSpPr txBox="1"/>
          <p:nvPr/>
        </p:nvSpPr>
        <p:spPr>
          <a:xfrm>
            <a:off x="5993019" y="1039784"/>
            <a:ext cx="1045479" cy="276999"/>
          </a:xfrm>
          <a:prstGeom prst="rect">
            <a:avLst/>
          </a:prstGeom>
          <a:noFill/>
        </p:spPr>
        <p:txBody>
          <a:bodyPr wrap="none" rtlCol="0">
            <a:spAutoFit/>
          </a:bodyPr>
          <a:lstStyle/>
          <a:p>
            <a:r>
              <a:rPr lang="es-CL" sz="1200" dirty="0" smtClean="0">
                <a:solidFill>
                  <a:srgbClr val="5B008F"/>
                </a:solidFill>
              </a:rPr>
              <a:t>Franja prime</a:t>
            </a:r>
            <a:endParaRPr lang="es-CL" sz="1200" dirty="0">
              <a:solidFill>
                <a:srgbClr val="5B008F"/>
              </a:solidFill>
            </a:endParaRPr>
          </a:p>
        </p:txBody>
      </p:sp>
      <p:sp>
        <p:nvSpPr>
          <p:cNvPr id="2" name="Rectángulo redondeado 1"/>
          <p:cNvSpPr/>
          <p:nvPr/>
        </p:nvSpPr>
        <p:spPr>
          <a:xfrm>
            <a:off x="1006679" y="1523320"/>
            <a:ext cx="2399251" cy="2513393"/>
          </a:xfrm>
          <a:prstGeom prst="roundRect">
            <a:avLst/>
          </a:prstGeom>
          <a:solidFill>
            <a:srgbClr val="FF4400">
              <a:alpha val="1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5" name="Rectángulo redondeado 14"/>
          <p:cNvSpPr/>
          <p:nvPr/>
        </p:nvSpPr>
        <p:spPr>
          <a:xfrm>
            <a:off x="5321393" y="1332173"/>
            <a:ext cx="2379701" cy="2704540"/>
          </a:xfrm>
          <a:prstGeom prst="roundRect">
            <a:avLst/>
          </a:prstGeom>
          <a:solidFill>
            <a:srgbClr val="942887">
              <a:alpha val="1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7" name="CuadroTexto 16"/>
          <p:cNvSpPr txBox="1"/>
          <p:nvPr/>
        </p:nvSpPr>
        <p:spPr>
          <a:xfrm>
            <a:off x="50287" y="4213095"/>
            <a:ext cx="8533804" cy="784830"/>
          </a:xfrm>
          <a:prstGeom prst="rect">
            <a:avLst/>
          </a:prstGeom>
          <a:noFill/>
        </p:spPr>
        <p:txBody>
          <a:bodyPr wrap="square" rtlCol="0">
            <a:spAutoFit/>
          </a:bodyPr>
          <a:lstStyle/>
          <a:p>
            <a:pPr marR="0" lvl="0" algn="just" defTabSz="914400" rtl="0" eaLnBrk="1" fontAlgn="auto" latinLnBrk="0" hangingPunct="1">
              <a:lnSpc>
                <a:spcPct val="100000"/>
              </a:lnSpc>
              <a:spcBef>
                <a:spcPts val="0"/>
              </a:spcBef>
              <a:spcAft>
                <a:spcPts val="0"/>
              </a:spcAft>
              <a:buClr>
                <a:srgbClr val="000000"/>
              </a:buClr>
              <a:buSzTx/>
              <a:tabLst/>
              <a:defRPr/>
            </a:pPr>
            <a:r>
              <a:rPr lang="es-CL" sz="1500" dirty="0" smtClean="0"/>
              <a:t>La sintonía de la franja diurna </a:t>
            </a:r>
            <a:r>
              <a:rPr lang="es-CL" sz="1500" dirty="0" smtClean="0"/>
              <a:t>es estable </a:t>
            </a:r>
            <a:r>
              <a:rPr lang="es-CL" sz="1500" dirty="0" smtClean="0"/>
              <a:t>durante toda su emisión, </a:t>
            </a:r>
            <a:r>
              <a:rPr lang="es-CL" sz="1500" dirty="0" smtClean="0"/>
              <a:t>con una </a:t>
            </a:r>
            <a:r>
              <a:rPr lang="es-CL" sz="1500" dirty="0" smtClean="0"/>
              <a:t>leve baja una vez </a:t>
            </a:r>
            <a:r>
              <a:rPr lang="es-CL" sz="1500" dirty="0" smtClean="0"/>
              <a:t>iniciada. Mientras </a:t>
            </a:r>
            <a:r>
              <a:rPr lang="es-CL" sz="1500" dirty="0" smtClean="0"/>
              <a:t>que la franja </a:t>
            </a:r>
            <a:r>
              <a:rPr lang="es-CL" sz="1500" dirty="0" smtClean="0"/>
              <a:t>prime </a:t>
            </a:r>
            <a:r>
              <a:rPr lang="es-CL" sz="1500" dirty="0" smtClean="0"/>
              <a:t>presenta un caída importante en los primeros minutos sin recuperación. </a:t>
            </a:r>
            <a:r>
              <a:rPr lang="es-CL" sz="1500" dirty="0" smtClean="0"/>
              <a:t>Algo normal luego de unos días de emisión.</a:t>
            </a:r>
            <a:endParaRPr kumimoji="0" lang="es-CL" sz="1500" b="0" i="0" u="none" strike="noStrike" kern="0" cap="none" spc="0" normalizeH="0" baseline="0" noProof="0" dirty="0">
              <a:ln>
                <a:noFill/>
              </a:ln>
              <a:solidFill>
                <a:srgbClr val="000000"/>
              </a:solidFill>
              <a:effectLst/>
              <a:uLnTx/>
              <a:uFillTx/>
              <a:sym typeface="Arial"/>
            </a:endParaRPr>
          </a:p>
        </p:txBody>
      </p:sp>
      <p:graphicFrame>
        <p:nvGraphicFramePr>
          <p:cNvPr id="14" name="Gráfico 13"/>
          <p:cNvGraphicFramePr>
            <a:graphicFrameLocks/>
          </p:cNvGraphicFramePr>
          <p:nvPr>
            <p:extLst>
              <p:ext uri="{D42A27DB-BD31-4B8C-83A1-F6EECF244321}">
                <p14:modId xmlns:p14="http://schemas.microsoft.com/office/powerpoint/2010/main" val="483504340"/>
              </p:ext>
            </p:extLst>
          </p:nvPr>
        </p:nvGraphicFramePr>
        <p:xfrm>
          <a:off x="50286" y="1508555"/>
          <a:ext cx="4314714" cy="252815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8" name="Gráfico 17"/>
          <p:cNvGraphicFramePr>
            <a:graphicFrameLocks/>
          </p:cNvGraphicFramePr>
          <p:nvPr>
            <p:extLst>
              <p:ext uri="{D42A27DB-BD31-4B8C-83A1-F6EECF244321}">
                <p14:modId xmlns:p14="http://schemas.microsoft.com/office/powerpoint/2010/main" val="2961616619"/>
              </p:ext>
            </p:extLst>
          </p:nvPr>
        </p:nvGraphicFramePr>
        <p:xfrm>
          <a:off x="4588266" y="1316783"/>
          <a:ext cx="3995825" cy="273532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4402769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152400" y="152400"/>
            <a:ext cx="295275" cy="323850"/>
          </a:xfrm>
          <a:prstGeom prst="rect">
            <a:avLst/>
          </a:prstGeom>
          <a:noFill/>
          <a:ln>
            <a:noFill/>
          </a:ln>
        </p:spPr>
      </p:pic>
      <p:pic>
        <p:nvPicPr>
          <p:cNvPr id="62" name="Google Shape;62;p14"/>
          <p:cNvPicPr preferRelativeResize="0"/>
          <p:nvPr/>
        </p:nvPicPr>
        <p:blipFill>
          <a:blip r:embed="rId3">
            <a:alphaModFix/>
          </a:blip>
          <a:stretch>
            <a:fillRect/>
          </a:stretch>
        </p:blipFill>
        <p:spPr>
          <a:xfrm>
            <a:off x="4365000" y="152400"/>
            <a:ext cx="295275" cy="323850"/>
          </a:xfrm>
          <a:prstGeom prst="rect">
            <a:avLst/>
          </a:prstGeom>
          <a:noFill/>
          <a:ln>
            <a:noFill/>
          </a:ln>
        </p:spPr>
      </p:pic>
      <p:pic>
        <p:nvPicPr>
          <p:cNvPr id="63" name="Google Shape;63;p14"/>
          <p:cNvPicPr preferRelativeResize="0"/>
          <p:nvPr/>
        </p:nvPicPr>
        <p:blipFill rotWithShape="1">
          <a:blip r:embed="rId4">
            <a:alphaModFix/>
          </a:blip>
          <a:srcRect l="77765" t="26418" r="20393" b="37117"/>
          <a:stretch/>
        </p:blipFill>
        <p:spPr>
          <a:xfrm>
            <a:off x="8695725" y="0"/>
            <a:ext cx="461964" cy="5143500"/>
          </a:xfrm>
          <a:prstGeom prst="rect">
            <a:avLst/>
          </a:prstGeom>
          <a:noFill/>
          <a:ln>
            <a:noFill/>
          </a:ln>
        </p:spPr>
      </p:pic>
      <p:sp>
        <p:nvSpPr>
          <p:cNvPr id="3" name="Título 2"/>
          <p:cNvSpPr>
            <a:spLocks noGrp="1"/>
          </p:cNvSpPr>
          <p:nvPr>
            <p:ph type="title"/>
          </p:nvPr>
        </p:nvSpPr>
        <p:spPr>
          <a:xfrm>
            <a:off x="300037" y="34575"/>
            <a:ext cx="8053388" cy="572700"/>
          </a:xfrm>
        </p:spPr>
        <p:txBody>
          <a:bodyPr/>
          <a:lstStyle/>
          <a:p>
            <a:r>
              <a:rPr lang="es-CL" sz="2000" b="1" dirty="0" smtClean="0">
                <a:solidFill>
                  <a:schemeClr val="bg2">
                    <a:lumMod val="75000"/>
                  </a:schemeClr>
                </a:solidFill>
                <a:latin typeface="DM Sans" pitchFamily="2" charset="0"/>
              </a:rPr>
              <a:t>METODOLOGÍA</a:t>
            </a:r>
            <a:endParaRPr lang="es-CL" dirty="0">
              <a:solidFill>
                <a:schemeClr val="bg2">
                  <a:lumMod val="75000"/>
                </a:schemeClr>
              </a:solidFill>
              <a:latin typeface="DM Sans" pitchFamily="2" charset="0"/>
            </a:endParaRPr>
          </a:p>
        </p:txBody>
      </p:sp>
      <p:sp>
        <p:nvSpPr>
          <p:cNvPr id="64" name="Google Shape;64;p14"/>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s" sz="1400" b="1" i="0" u="none" strike="noStrike" kern="0" cap="none" spc="0" normalizeH="0" baseline="0" noProof="0">
                <a:ln>
                  <a:noFill/>
                </a:ln>
                <a:solidFill>
                  <a:srgbClr val="FFFFFF"/>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7</a:t>
            </a:fld>
            <a:endParaRPr kumimoji="0" sz="1400" b="1" i="0" u="none" strike="noStrike" kern="0" cap="none" spc="0" normalizeH="0" baseline="0" noProof="0">
              <a:ln>
                <a:noFill/>
              </a:ln>
              <a:solidFill>
                <a:srgbClr val="FFFFFF"/>
              </a:solidFill>
              <a:effectLst/>
              <a:uLnTx/>
              <a:uFillTx/>
              <a:latin typeface="Arial"/>
              <a:cs typeface="Arial"/>
              <a:sym typeface="Arial"/>
            </a:endParaRPr>
          </a:p>
        </p:txBody>
      </p:sp>
      <p:sp>
        <p:nvSpPr>
          <p:cNvPr id="9" name="Google Shape;108;p15"/>
          <p:cNvSpPr>
            <a:spLocks noGrp="1"/>
          </p:cNvSpPr>
          <p:nvPr>
            <p:ph type="body" idx="1"/>
          </p:nvPr>
        </p:nvSpPr>
        <p:spPr>
          <a:xfrm>
            <a:off x="226208" y="679950"/>
            <a:ext cx="8520600" cy="4376867"/>
          </a:xfrm>
          <a:prstGeom prst="rect">
            <a:avLst/>
          </a:prstGeom>
          <a:noFill/>
          <a:ln>
            <a:noFill/>
          </a:ln>
        </p:spPr>
        <p:txBody>
          <a:bodyPr spcFirstLastPara="1" wrap="square" lIns="91425" tIns="45700" rIns="91425" bIns="45700" anchor="t" anchorCtr="0">
            <a:noAutofit/>
          </a:bodyPr>
          <a:lstStyle/>
          <a:p>
            <a:pPr marL="114300" lvl="0" indent="0" algn="just">
              <a:lnSpc>
                <a:spcPct val="115000"/>
              </a:lnSpc>
              <a:buSzPts val="1100"/>
              <a:buNone/>
            </a:pPr>
            <a:endParaRPr lang="es-CL" sz="1400" dirty="0">
              <a:solidFill>
                <a:srgbClr val="434343"/>
              </a:solidFill>
            </a:endParaRPr>
          </a:p>
          <a:p>
            <a:pPr marL="114300" lvl="0" indent="0" algn="just">
              <a:lnSpc>
                <a:spcPct val="115000"/>
              </a:lnSpc>
              <a:buSzPts val="1100"/>
              <a:buNone/>
            </a:pPr>
            <a:r>
              <a:rPr lang="es-CL" sz="1400" dirty="0" smtClean="0">
                <a:solidFill>
                  <a:srgbClr val="434343"/>
                </a:solidFill>
              </a:rPr>
              <a:t> </a:t>
            </a:r>
          </a:p>
          <a:p>
            <a:pPr marL="114300" lvl="0" indent="0" algn="just">
              <a:lnSpc>
                <a:spcPct val="115000"/>
              </a:lnSpc>
              <a:buSzPts val="1100"/>
              <a:buNone/>
            </a:pPr>
            <a:endParaRPr lang="es-CL" sz="1400" dirty="0">
              <a:solidFill>
                <a:srgbClr val="434343"/>
              </a:solidFill>
            </a:endParaRPr>
          </a:p>
          <a:p>
            <a:pPr marL="114300" lvl="0" indent="0" algn="just">
              <a:lnSpc>
                <a:spcPct val="115000"/>
              </a:lnSpc>
              <a:buSzPts val="1100"/>
              <a:buNone/>
            </a:pPr>
            <a:endParaRPr lang="es-CL" sz="1400" dirty="0" smtClean="0">
              <a:solidFill>
                <a:srgbClr val="434343"/>
              </a:solidFill>
            </a:endParaRPr>
          </a:p>
          <a:p>
            <a:pPr marL="114300" lvl="0" indent="0" algn="just">
              <a:lnSpc>
                <a:spcPct val="115000"/>
              </a:lnSpc>
              <a:buSzPts val="1100"/>
              <a:buNone/>
            </a:pPr>
            <a:endParaRPr lang="es-CL" sz="1400" dirty="0" smtClean="0">
              <a:solidFill>
                <a:srgbClr val="434343"/>
              </a:solidFill>
            </a:endParaRPr>
          </a:p>
          <a:p>
            <a:pPr marL="114300" lvl="0" indent="0" algn="just">
              <a:lnSpc>
                <a:spcPct val="115000"/>
              </a:lnSpc>
              <a:buSzPts val="1100"/>
              <a:buNone/>
            </a:pPr>
            <a:endParaRPr lang="es-CL" sz="1400" dirty="0" smtClean="0">
              <a:solidFill>
                <a:srgbClr val="434343"/>
              </a:solidFill>
            </a:endParaRPr>
          </a:p>
        </p:txBody>
      </p:sp>
      <p:sp>
        <p:nvSpPr>
          <p:cNvPr id="4" name="Rectángulo 3"/>
          <p:cNvSpPr/>
          <p:nvPr/>
        </p:nvSpPr>
        <p:spPr>
          <a:xfrm>
            <a:off x="197066" y="539400"/>
            <a:ext cx="8387025" cy="3985706"/>
          </a:xfrm>
          <a:prstGeom prst="rect">
            <a:avLst/>
          </a:prstGeom>
        </p:spPr>
        <p:txBody>
          <a:bodyPr wrap="square">
            <a:spAutoFit/>
          </a:bodyPr>
          <a:lstStyle/>
          <a:p>
            <a:pPr marL="114300" lvl="0" algn="just">
              <a:lnSpc>
                <a:spcPct val="115000"/>
              </a:lnSpc>
              <a:buClr>
                <a:srgbClr val="595959"/>
              </a:buClr>
              <a:buSzPts val="1100"/>
            </a:pPr>
            <a:r>
              <a:rPr lang="es-CL" sz="1100" b="1" dirty="0">
                <a:solidFill>
                  <a:srgbClr val="595959">
                    <a:lumMod val="75000"/>
                  </a:srgbClr>
                </a:solidFill>
              </a:rPr>
              <a:t>Fuente de información</a:t>
            </a:r>
            <a:r>
              <a:rPr lang="es-CL" sz="1100" dirty="0">
                <a:solidFill>
                  <a:srgbClr val="595959">
                    <a:lumMod val="75000"/>
                  </a:srgbClr>
                </a:solidFill>
              </a:rPr>
              <a:t>: </a:t>
            </a:r>
          </a:p>
          <a:p>
            <a:pPr marL="114300" lvl="0" algn="just">
              <a:lnSpc>
                <a:spcPct val="115000"/>
              </a:lnSpc>
              <a:buClr>
                <a:srgbClr val="595959"/>
              </a:buClr>
              <a:buSzPts val="1100"/>
            </a:pPr>
            <a:r>
              <a:rPr lang="es-CL" sz="1100" dirty="0">
                <a:solidFill>
                  <a:srgbClr val="595959">
                    <a:lumMod val="75000"/>
                  </a:srgbClr>
                </a:solidFill>
              </a:rPr>
              <a:t>Estudio de medición de audiencia </a:t>
            </a:r>
            <a:r>
              <a:rPr lang="es-CL" sz="1100" i="1" dirty="0" err="1">
                <a:solidFill>
                  <a:srgbClr val="595959">
                    <a:lumMod val="75000"/>
                  </a:srgbClr>
                </a:solidFill>
              </a:rPr>
              <a:t>People</a:t>
            </a:r>
            <a:r>
              <a:rPr lang="es-CL" sz="1100" i="1" dirty="0">
                <a:solidFill>
                  <a:srgbClr val="595959">
                    <a:lumMod val="75000"/>
                  </a:srgbClr>
                </a:solidFill>
              </a:rPr>
              <a:t> </a:t>
            </a:r>
            <a:r>
              <a:rPr lang="es-CL" sz="1100" i="1" dirty="0" smtClean="0">
                <a:solidFill>
                  <a:srgbClr val="595959">
                    <a:lumMod val="75000"/>
                  </a:srgbClr>
                </a:solidFill>
              </a:rPr>
              <a:t>Meter</a:t>
            </a:r>
            <a:r>
              <a:rPr lang="es-CL" sz="1100" dirty="0" smtClean="0">
                <a:solidFill>
                  <a:srgbClr val="595959">
                    <a:lumMod val="75000"/>
                  </a:srgbClr>
                </a:solidFill>
              </a:rPr>
              <a:t>,</a:t>
            </a:r>
            <a:r>
              <a:rPr lang="es-CL" sz="1100" i="1" dirty="0" smtClean="0">
                <a:solidFill>
                  <a:srgbClr val="595959">
                    <a:lumMod val="75000"/>
                  </a:srgbClr>
                </a:solidFill>
              </a:rPr>
              <a:t> </a:t>
            </a:r>
            <a:r>
              <a:rPr lang="es-CL" sz="1100" dirty="0" smtClean="0">
                <a:solidFill>
                  <a:srgbClr val="595959">
                    <a:lumMod val="75000"/>
                  </a:srgbClr>
                </a:solidFill>
              </a:rPr>
              <a:t>de </a:t>
            </a:r>
            <a:r>
              <a:rPr lang="es-CL" sz="1100" dirty="0" err="1" smtClean="0">
                <a:solidFill>
                  <a:srgbClr val="595959">
                    <a:lumMod val="75000"/>
                  </a:srgbClr>
                </a:solidFill>
              </a:rPr>
              <a:t>Kantar</a:t>
            </a:r>
            <a:r>
              <a:rPr lang="es-CL" sz="1100" dirty="0" smtClean="0">
                <a:solidFill>
                  <a:srgbClr val="595959">
                    <a:lumMod val="75000"/>
                  </a:srgbClr>
                </a:solidFill>
              </a:rPr>
              <a:t> </a:t>
            </a:r>
            <a:r>
              <a:rPr lang="es-CL" sz="1100" dirty="0" err="1">
                <a:solidFill>
                  <a:srgbClr val="595959">
                    <a:lumMod val="75000"/>
                  </a:srgbClr>
                </a:solidFill>
              </a:rPr>
              <a:t>Ibope</a:t>
            </a:r>
            <a:r>
              <a:rPr lang="es-CL" sz="1100" dirty="0">
                <a:solidFill>
                  <a:srgbClr val="595959">
                    <a:lumMod val="75000"/>
                  </a:srgbClr>
                </a:solidFill>
              </a:rPr>
              <a:t> </a:t>
            </a:r>
            <a:r>
              <a:rPr lang="es-CL" sz="1100" dirty="0" smtClean="0">
                <a:solidFill>
                  <a:srgbClr val="595959">
                    <a:lumMod val="75000"/>
                  </a:srgbClr>
                </a:solidFill>
              </a:rPr>
              <a:t>Media</a:t>
            </a:r>
          </a:p>
          <a:p>
            <a:pPr marL="114300" lvl="0" algn="just">
              <a:lnSpc>
                <a:spcPct val="115000"/>
              </a:lnSpc>
              <a:buClr>
                <a:srgbClr val="595959"/>
              </a:buClr>
              <a:buSzPts val="1100"/>
            </a:pPr>
            <a:endParaRPr lang="es-CL" sz="1100" dirty="0">
              <a:solidFill>
                <a:srgbClr val="595959">
                  <a:lumMod val="75000"/>
                </a:srgbClr>
              </a:solidFill>
            </a:endParaRPr>
          </a:p>
          <a:p>
            <a:pPr marL="114300" lvl="0" algn="just">
              <a:lnSpc>
                <a:spcPct val="115000"/>
              </a:lnSpc>
              <a:buClr>
                <a:srgbClr val="595959"/>
              </a:buClr>
              <a:buSzPts val="1100"/>
            </a:pPr>
            <a:r>
              <a:rPr lang="es-CL" sz="1100" b="1" dirty="0" smtClean="0">
                <a:solidFill>
                  <a:srgbClr val="595959">
                    <a:lumMod val="75000"/>
                  </a:srgbClr>
                </a:solidFill>
              </a:rPr>
              <a:t>Target </a:t>
            </a:r>
            <a:r>
              <a:rPr lang="es-CL" sz="1100" b="1" dirty="0">
                <a:solidFill>
                  <a:srgbClr val="595959">
                    <a:lumMod val="75000"/>
                  </a:srgbClr>
                </a:solidFill>
              </a:rPr>
              <a:t>general de cálculo</a:t>
            </a:r>
            <a:r>
              <a:rPr lang="es-CL" sz="1100" dirty="0">
                <a:solidFill>
                  <a:srgbClr val="595959">
                    <a:lumMod val="75000"/>
                  </a:srgbClr>
                </a:solidFill>
              </a:rPr>
              <a:t>:</a:t>
            </a:r>
          </a:p>
          <a:p>
            <a:pPr marL="114300" lvl="0" algn="just">
              <a:lnSpc>
                <a:spcPct val="115000"/>
              </a:lnSpc>
              <a:buClr>
                <a:srgbClr val="595959"/>
              </a:buClr>
              <a:buSzPts val="1100"/>
            </a:pPr>
            <a:r>
              <a:rPr lang="es-CL" sz="1100" dirty="0" smtClean="0">
                <a:solidFill>
                  <a:srgbClr val="595959">
                    <a:lumMod val="75000"/>
                  </a:srgbClr>
                </a:solidFill>
              </a:rPr>
              <a:t>Individuos, por sexo, edad y GSE</a:t>
            </a:r>
          </a:p>
          <a:p>
            <a:pPr marL="114300" lvl="0" algn="just">
              <a:lnSpc>
                <a:spcPct val="115000"/>
              </a:lnSpc>
              <a:buClr>
                <a:srgbClr val="595959"/>
              </a:buClr>
              <a:buSzPts val="1100"/>
            </a:pPr>
            <a:r>
              <a:rPr lang="es-CL" sz="1100" dirty="0" smtClean="0">
                <a:solidFill>
                  <a:srgbClr val="595959">
                    <a:lumMod val="75000"/>
                  </a:srgbClr>
                </a:solidFill>
              </a:rPr>
              <a:t>Hogares</a:t>
            </a:r>
            <a:endParaRPr lang="es-CL" sz="1100" dirty="0">
              <a:solidFill>
                <a:srgbClr val="595959">
                  <a:lumMod val="75000"/>
                </a:srgbClr>
              </a:solidFill>
            </a:endParaRPr>
          </a:p>
          <a:p>
            <a:pPr marL="114300" marR="0" lvl="0" indent="0" algn="just" defTabSz="914400" rtl="0" eaLnBrk="1" fontAlgn="auto" latinLnBrk="0" hangingPunct="1">
              <a:lnSpc>
                <a:spcPct val="115000"/>
              </a:lnSpc>
              <a:spcBef>
                <a:spcPts val="0"/>
              </a:spcBef>
              <a:spcAft>
                <a:spcPts val="0"/>
              </a:spcAft>
              <a:buClr>
                <a:srgbClr val="595959"/>
              </a:buClr>
              <a:buSzPts val="1100"/>
              <a:buFont typeface="Arial"/>
              <a:buNone/>
              <a:tabLst/>
              <a:defRPr/>
            </a:pPr>
            <a:endParaRPr kumimoji="0" lang="es-CL" sz="1100" b="1" i="0" u="none" strike="noStrike" kern="0" cap="none" spc="0" normalizeH="0" baseline="0" noProof="0" dirty="0" smtClean="0">
              <a:ln>
                <a:noFill/>
              </a:ln>
              <a:solidFill>
                <a:srgbClr val="434343"/>
              </a:solidFill>
              <a:effectLst/>
              <a:uLnTx/>
              <a:uFillTx/>
              <a:sym typeface="Arial"/>
            </a:endParaRPr>
          </a:p>
          <a:p>
            <a:pPr marL="114300" marR="0" lvl="0" indent="0" algn="just" defTabSz="914400" rtl="0" eaLnBrk="1" fontAlgn="auto" latinLnBrk="0" hangingPunct="1">
              <a:lnSpc>
                <a:spcPct val="115000"/>
              </a:lnSpc>
              <a:spcBef>
                <a:spcPts val="0"/>
              </a:spcBef>
              <a:spcAft>
                <a:spcPts val="0"/>
              </a:spcAft>
              <a:buClr>
                <a:srgbClr val="595959"/>
              </a:buClr>
              <a:buSzPts val="1100"/>
              <a:buFont typeface="Arial"/>
              <a:buNone/>
              <a:tabLst/>
              <a:defRPr/>
            </a:pPr>
            <a:r>
              <a:rPr kumimoji="0" lang="es-CL" sz="1100" b="1" i="0" u="none" strike="noStrike" kern="0" cap="none" spc="0" normalizeH="0" baseline="0" noProof="0" dirty="0" smtClean="0">
                <a:ln>
                  <a:noFill/>
                </a:ln>
                <a:solidFill>
                  <a:srgbClr val="434343"/>
                </a:solidFill>
                <a:effectLst/>
                <a:uLnTx/>
                <a:uFillTx/>
                <a:sym typeface="Arial"/>
              </a:rPr>
              <a:t>Variables de audiencia</a:t>
            </a:r>
            <a:r>
              <a:rPr kumimoji="0" lang="es-CL" sz="1100" b="0" i="0" u="none" strike="noStrike" kern="0" cap="none" spc="0" normalizeH="0" baseline="0" noProof="0" dirty="0" smtClean="0">
                <a:ln>
                  <a:noFill/>
                </a:ln>
                <a:solidFill>
                  <a:srgbClr val="434343"/>
                </a:solidFill>
                <a:effectLst/>
                <a:uLnTx/>
                <a:uFillTx/>
                <a:sym typeface="Arial"/>
              </a:rPr>
              <a:t>:</a:t>
            </a:r>
          </a:p>
          <a:p>
            <a:pPr marL="457200" marR="0" lvl="0" indent="-342900" algn="just" defTabSz="914400" rtl="0" eaLnBrk="1" fontAlgn="auto" latinLnBrk="0" hangingPunct="1">
              <a:lnSpc>
                <a:spcPct val="115000"/>
              </a:lnSpc>
              <a:spcBef>
                <a:spcPts val="0"/>
              </a:spcBef>
              <a:spcAft>
                <a:spcPts val="0"/>
              </a:spcAft>
              <a:buClr>
                <a:srgbClr val="595959"/>
              </a:buClr>
              <a:buSzPts val="1100"/>
              <a:buFont typeface="Wingdings" panose="05000000000000000000" pitchFamily="2" charset="2"/>
              <a:buChar char="ü"/>
              <a:tabLst/>
              <a:defRPr/>
            </a:pPr>
            <a:r>
              <a:rPr kumimoji="0" lang="es-CL" sz="1100" b="1" i="0" u="none" strike="noStrike" kern="0" cap="none" spc="0" normalizeH="0" baseline="0" noProof="0" dirty="0" smtClean="0">
                <a:ln>
                  <a:noFill/>
                </a:ln>
                <a:solidFill>
                  <a:srgbClr val="434343"/>
                </a:solidFill>
                <a:effectLst/>
                <a:uLnTx/>
                <a:uFillTx/>
                <a:sym typeface="Arial"/>
              </a:rPr>
              <a:t>Rating </a:t>
            </a:r>
            <a:r>
              <a:rPr kumimoji="0" lang="es-CL" sz="1100" b="1" i="0" u="none" strike="noStrike" kern="0" cap="none" spc="0" normalizeH="0" baseline="0" noProof="0" dirty="0">
                <a:ln>
                  <a:noFill/>
                </a:ln>
                <a:solidFill>
                  <a:srgbClr val="434343"/>
                </a:solidFill>
                <a:effectLst/>
                <a:uLnTx/>
                <a:uFillTx/>
                <a:sym typeface="Arial"/>
              </a:rPr>
              <a:t>(</a:t>
            </a:r>
            <a:r>
              <a:rPr kumimoji="0" lang="es-CL" sz="1100" b="1" i="0" u="none" strike="noStrike" kern="0" cap="none" spc="0" normalizeH="0" baseline="0" noProof="0" dirty="0" err="1">
                <a:ln>
                  <a:noFill/>
                </a:ln>
                <a:solidFill>
                  <a:srgbClr val="434343"/>
                </a:solidFill>
                <a:effectLst/>
                <a:uLnTx/>
                <a:uFillTx/>
                <a:sym typeface="Arial"/>
              </a:rPr>
              <a:t>rat</a:t>
            </a:r>
            <a:r>
              <a:rPr kumimoji="0" lang="es-CL" sz="1100" b="1" i="0" u="none" strike="noStrike" kern="0" cap="none" spc="0" normalizeH="0" baseline="0" noProof="0" dirty="0">
                <a:ln>
                  <a:noFill/>
                </a:ln>
                <a:solidFill>
                  <a:srgbClr val="434343"/>
                </a:solidFill>
                <a:effectLst/>
                <a:uLnTx/>
                <a:uFillTx/>
                <a:sym typeface="Arial"/>
              </a:rPr>
              <a:t>%)</a:t>
            </a:r>
            <a:r>
              <a:rPr kumimoji="0" lang="es-CL" sz="1100" b="0" i="0" u="none" strike="noStrike" kern="0" cap="none" spc="0" normalizeH="0" baseline="0" noProof="0" dirty="0">
                <a:ln>
                  <a:noFill/>
                </a:ln>
                <a:solidFill>
                  <a:srgbClr val="434343"/>
                </a:solidFill>
                <a:effectLst/>
                <a:uLnTx/>
                <a:uFillTx/>
                <a:sym typeface="Arial"/>
              </a:rPr>
              <a:t>: porcentaje de individuos (general o por target) que han sido expuestos a un canal o </a:t>
            </a:r>
            <a:r>
              <a:rPr kumimoji="0" lang="es-CL" sz="1100" b="0" i="0" u="none" strike="noStrike" kern="0" cap="none" spc="0" normalizeH="0" baseline="0" noProof="0" dirty="0" smtClean="0">
                <a:ln>
                  <a:noFill/>
                </a:ln>
                <a:solidFill>
                  <a:srgbClr val="434343"/>
                </a:solidFill>
                <a:effectLst/>
                <a:uLnTx/>
                <a:uFillTx/>
                <a:sym typeface="Arial"/>
              </a:rPr>
              <a:t>programa, ponderado por tiempo promedio</a:t>
            </a:r>
            <a:r>
              <a:rPr kumimoji="0" lang="es-CL" sz="1100" b="0" i="0" u="none" strike="noStrike" kern="0" cap="none" spc="0" normalizeH="0" noProof="0" dirty="0" smtClean="0">
                <a:ln>
                  <a:noFill/>
                </a:ln>
                <a:solidFill>
                  <a:srgbClr val="434343"/>
                </a:solidFill>
                <a:effectLst/>
                <a:uLnTx/>
                <a:uFillTx/>
                <a:sym typeface="Arial"/>
              </a:rPr>
              <a:t> de exposición. </a:t>
            </a:r>
            <a:r>
              <a:rPr kumimoji="0" lang="es-CL" sz="1100" b="0" i="0" u="none" strike="noStrike" kern="0" cap="none" spc="0" normalizeH="0" baseline="0" noProof="0" dirty="0" smtClean="0">
                <a:ln>
                  <a:noFill/>
                </a:ln>
                <a:solidFill>
                  <a:srgbClr val="434343"/>
                </a:solidFill>
                <a:effectLst/>
                <a:uLnTx/>
                <a:uFillTx/>
                <a:sym typeface="Arial"/>
              </a:rPr>
              <a:t>Un </a:t>
            </a:r>
            <a:r>
              <a:rPr kumimoji="0" lang="es-CL" sz="1100" b="0" i="0" u="none" strike="noStrike" kern="0" cap="none" spc="0" normalizeH="0" baseline="0" noProof="0" dirty="0">
                <a:ln>
                  <a:noFill/>
                </a:ln>
                <a:solidFill>
                  <a:srgbClr val="434343"/>
                </a:solidFill>
                <a:effectLst/>
                <a:uLnTx/>
                <a:uFillTx/>
                <a:sym typeface="Arial"/>
              </a:rPr>
              <a:t>punto de rating </a:t>
            </a:r>
            <a:r>
              <a:rPr kumimoji="0" lang="es-CL" sz="1100" b="0" i="0" u="none" strike="noStrike" kern="0" cap="none" spc="0" normalizeH="0" baseline="0" noProof="0" dirty="0" smtClean="0">
                <a:ln>
                  <a:noFill/>
                </a:ln>
                <a:solidFill>
                  <a:srgbClr val="434343"/>
                </a:solidFill>
                <a:effectLst/>
                <a:uLnTx/>
                <a:uFillTx/>
                <a:sym typeface="Arial"/>
              </a:rPr>
              <a:t>representa un 1</a:t>
            </a:r>
            <a:r>
              <a:rPr kumimoji="0" lang="es-CL" sz="1100" b="0" i="0" u="none" strike="noStrike" kern="0" cap="none" spc="0" normalizeH="0" baseline="0" noProof="0" dirty="0">
                <a:ln>
                  <a:noFill/>
                </a:ln>
                <a:solidFill>
                  <a:srgbClr val="434343"/>
                </a:solidFill>
                <a:effectLst/>
                <a:uLnTx/>
                <a:uFillTx/>
                <a:sym typeface="Arial"/>
              </a:rPr>
              <a:t>% del </a:t>
            </a:r>
            <a:r>
              <a:rPr kumimoji="0" lang="es-CL" sz="1100" b="0" i="0" u="none" strike="noStrike" kern="0" cap="none" spc="0" normalizeH="0" baseline="0" noProof="0" dirty="0" smtClean="0">
                <a:ln>
                  <a:noFill/>
                </a:ln>
                <a:solidFill>
                  <a:srgbClr val="434343"/>
                </a:solidFill>
                <a:effectLst/>
                <a:uLnTx/>
                <a:uFillTx/>
                <a:sym typeface="Arial"/>
              </a:rPr>
              <a:t>universo.</a:t>
            </a:r>
            <a:endParaRPr kumimoji="0" lang="es-CL" sz="1100" b="0" i="0" u="none" strike="noStrike" kern="0" cap="none" spc="0" normalizeH="0" baseline="0" noProof="0" dirty="0">
              <a:ln>
                <a:noFill/>
              </a:ln>
              <a:solidFill>
                <a:srgbClr val="434343"/>
              </a:solidFill>
              <a:effectLst/>
              <a:uLnTx/>
              <a:uFillTx/>
              <a:sym typeface="Arial"/>
            </a:endParaRPr>
          </a:p>
          <a:p>
            <a:pPr marL="457200" marR="0" lvl="0" indent="-342900" algn="just" defTabSz="914400" rtl="0" eaLnBrk="1" fontAlgn="auto" latinLnBrk="0" hangingPunct="1">
              <a:lnSpc>
                <a:spcPct val="115000"/>
              </a:lnSpc>
              <a:spcBef>
                <a:spcPts val="0"/>
              </a:spcBef>
              <a:spcAft>
                <a:spcPts val="0"/>
              </a:spcAft>
              <a:buClr>
                <a:srgbClr val="595959"/>
              </a:buClr>
              <a:buSzPts val="1100"/>
              <a:buFont typeface="Wingdings" panose="05000000000000000000" pitchFamily="2" charset="2"/>
              <a:buChar char="ü"/>
              <a:tabLst/>
              <a:defRPr/>
            </a:pPr>
            <a:r>
              <a:rPr kumimoji="0" lang="es-CL" sz="1100" b="1" i="0" u="none" strike="noStrike" kern="0" cap="none" spc="0" normalizeH="0" baseline="0" noProof="0" dirty="0" err="1">
                <a:ln>
                  <a:noFill/>
                </a:ln>
                <a:solidFill>
                  <a:srgbClr val="434343"/>
                </a:solidFill>
                <a:effectLst/>
                <a:uLnTx/>
                <a:uFillTx/>
                <a:sym typeface="Arial"/>
              </a:rPr>
              <a:t>Reach</a:t>
            </a:r>
            <a:r>
              <a:rPr kumimoji="0" lang="es-CL" sz="1100" b="1" i="0" u="none" strike="noStrike" kern="0" cap="none" spc="0" normalizeH="0" baseline="0" noProof="0" dirty="0">
                <a:ln>
                  <a:noFill/>
                </a:ln>
                <a:solidFill>
                  <a:srgbClr val="434343"/>
                </a:solidFill>
                <a:effectLst/>
                <a:uLnTx/>
                <a:uFillTx/>
                <a:sym typeface="Arial"/>
              </a:rPr>
              <a:t> (</a:t>
            </a:r>
            <a:r>
              <a:rPr kumimoji="0" lang="es-CL" sz="1100" b="1" i="0" u="none" strike="noStrike" kern="0" cap="none" spc="0" normalizeH="0" baseline="0" noProof="0" dirty="0" err="1">
                <a:ln>
                  <a:noFill/>
                </a:ln>
                <a:solidFill>
                  <a:srgbClr val="434343"/>
                </a:solidFill>
                <a:effectLst/>
                <a:uLnTx/>
                <a:uFillTx/>
                <a:sym typeface="Arial"/>
              </a:rPr>
              <a:t>rch</a:t>
            </a:r>
            <a:r>
              <a:rPr kumimoji="0" lang="es-CL" sz="1100" b="1" i="0" u="none" strike="noStrike" kern="0" cap="none" spc="0" normalizeH="0" baseline="0" noProof="0" dirty="0">
                <a:ln>
                  <a:noFill/>
                </a:ln>
                <a:solidFill>
                  <a:srgbClr val="434343"/>
                </a:solidFill>
                <a:effectLst/>
                <a:uLnTx/>
                <a:uFillTx/>
                <a:sym typeface="Arial"/>
              </a:rPr>
              <a:t>#) o Alcance Bruto (en miles)</a:t>
            </a:r>
            <a:r>
              <a:rPr kumimoji="0" lang="es-CL" sz="1100" b="0" i="0" u="none" strike="noStrike" kern="0" cap="none" spc="0" normalizeH="0" baseline="0" noProof="0" dirty="0">
                <a:ln>
                  <a:noFill/>
                </a:ln>
                <a:solidFill>
                  <a:srgbClr val="434343"/>
                </a:solidFill>
                <a:effectLst/>
                <a:uLnTx/>
                <a:uFillTx/>
                <a:sym typeface="Arial"/>
              </a:rPr>
              <a:t>: </a:t>
            </a:r>
            <a:r>
              <a:rPr kumimoji="0" lang="es-CL" sz="1100" b="0" i="0" u="none" strike="noStrike" kern="0" cap="none" spc="0" normalizeH="0" baseline="0" noProof="0" dirty="0" smtClean="0">
                <a:ln>
                  <a:noFill/>
                </a:ln>
                <a:solidFill>
                  <a:srgbClr val="434343"/>
                </a:solidFill>
                <a:effectLst/>
                <a:uLnTx/>
                <a:uFillTx/>
                <a:sym typeface="Arial"/>
              </a:rPr>
              <a:t>número </a:t>
            </a:r>
            <a:r>
              <a:rPr kumimoji="0" lang="es-CL" sz="1100" b="0" i="0" u="none" strike="noStrike" kern="0" cap="none" spc="0" normalizeH="0" baseline="0" noProof="0" dirty="0">
                <a:ln>
                  <a:noFill/>
                </a:ln>
                <a:solidFill>
                  <a:srgbClr val="434343"/>
                </a:solidFill>
                <a:effectLst/>
                <a:uLnTx/>
                <a:uFillTx/>
                <a:sym typeface="Arial"/>
              </a:rPr>
              <a:t>de </a:t>
            </a:r>
            <a:r>
              <a:rPr kumimoji="0" lang="es-CL" sz="1100" b="0" i="0" u="none" strike="noStrike" kern="0" cap="none" spc="0" normalizeH="0" baseline="0" noProof="0" dirty="0" smtClean="0">
                <a:ln>
                  <a:noFill/>
                </a:ln>
                <a:solidFill>
                  <a:srgbClr val="434343"/>
                </a:solidFill>
                <a:effectLst/>
                <a:uLnTx/>
                <a:uFillTx/>
                <a:sym typeface="Arial"/>
              </a:rPr>
              <a:t>televidentes </a:t>
            </a:r>
            <a:r>
              <a:rPr kumimoji="0" lang="es-CL" sz="1100" b="0" i="0" u="none" strike="noStrike" kern="0" cap="none" spc="0" normalizeH="0" baseline="0" noProof="0" dirty="0">
                <a:ln>
                  <a:noFill/>
                </a:ln>
                <a:solidFill>
                  <a:srgbClr val="434343"/>
                </a:solidFill>
                <a:effectLst/>
                <a:uLnTx/>
                <a:uFillTx/>
                <a:sym typeface="Arial"/>
              </a:rPr>
              <a:t>que ha invertido por lo menos un minuto en el canal o programa</a:t>
            </a:r>
            <a:r>
              <a:rPr kumimoji="0" lang="es-CL" sz="1100" b="0" i="0" u="none" strike="noStrike" kern="0" cap="none" spc="0" normalizeH="0" baseline="0" noProof="0" dirty="0" smtClean="0">
                <a:ln>
                  <a:noFill/>
                </a:ln>
                <a:solidFill>
                  <a:srgbClr val="434343"/>
                </a:solidFill>
                <a:effectLst/>
                <a:uLnTx/>
                <a:uFillTx/>
                <a:sym typeface="Arial"/>
              </a:rPr>
              <a:t>. Es siempre</a:t>
            </a:r>
            <a:r>
              <a:rPr kumimoji="0" lang="es-CL" sz="1100" b="0" i="0" u="none" strike="noStrike" kern="0" cap="none" spc="0" normalizeH="0" noProof="0" dirty="0" smtClean="0">
                <a:ln>
                  <a:noFill/>
                </a:ln>
                <a:solidFill>
                  <a:srgbClr val="434343"/>
                </a:solidFill>
                <a:effectLst/>
                <a:uLnTx/>
                <a:uFillTx/>
                <a:sym typeface="Arial"/>
              </a:rPr>
              <a:t> más grande que el </a:t>
            </a:r>
            <a:r>
              <a:rPr kumimoji="0" lang="es-CL" sz="1100" b="0" i="1" u="none" strike="noStrike" kern="0" cap="none" spc="0" normalizeH="0" noProof="0" dirty="0" smtClean="0">
                <a:ln>
                  <a:noFill/>
                </a:ln>
                <a:solidFill>
                  <a:srgbClr val="434343"/>
                </a:solidFill>
                <a:effectLst/>
                <a:uLnTx/>
                <a:uFillTx/>
                <a:sym typeface="Arial"/>
              </a:rPr>
              <a:t>rating</a:t>
            </a:r>
            <a:r>
              <a:rPr kumimoji="0" lang="es-CL" sz="1100" b="0" i="0" u="none" strike="noStrike" kern="0" cap="none" spc="0" normalizeH="0" noProof="0" dirty="0" smtClean="0">
                <a:ln>
                  <a:noFill/>
                </a:ln>
                <a:solidFill>
                  <a:srgbClr val="434343"/>
                </a:solidFill>
                <a:effectLst/>
                <a:uLnTx/>
                <a:uFillTx/>
                <a:sym typeface="Arial"/>
              </a:rPr>
              <a:t>.</a:t>
            </a:r>
            <a:endParaRPr kumimoji="0" lang="es-CL" sz="1100" b="0" i="0" u="none" strike="noStrike" kern="0" cap="none" spc="0" normalizeH="0" baseline="0" noProof="0" dirty="0" smtClean="0">
              <a:ln>
                <a:noFill/>
              </a:ln>
              <a:solidFill>
                <a:srgbClr val="434343"/>
              </a:solidFill>
              <a:effectLst/>
              <a:uLnTx/>
              <a:uFillTx/>
              <a:sym typeface="Arial"/>
            </a:endParaRPr>
          </a:p>
          <a:p>
            <a:pPr marL="457200" marR="0" lvl="0" indent="-342900" algn="just" defTabSz="914400" rtl="0" eaLnBrk="1" fontAlgn="auto" latinLnBrk="0" hangingPunct="1">
              <a:lnSpc>
                <a:spcPct val="115000"/>
              </a:lnSpc>
              <a:spcBef>
                <a:spcPts val="0"/>
              </a:spcBef>
              <a:spcAft>
                <a:spcPts val="0"/>
              </a:spcAft>
              <a:buClr>
                <a:srgbClr val="595959"/>
              </a:buClr>
              <a:buSzPts val="1100"/>
              <a:buFont typeface="Wingdings" panose="05000000000000000000" pitchFamily="2" charset="2"/>
              <a:buChar char="ü"/>
              <a:tabLst/>
              <a:defRPr/>
            </a:pPr>
            <a:r>
              <a:rPr kumimoji="0" lang="es-CL" sz="1100" b="1" i="0" u="none" strike="noStrike" kern="0" cap="none" spc="0" normalizeH="0" baseline="0" noProof="0" dirty="0" smtClean="0">
                <a:ln>
                  <a:noFill/>
                </a:ln>
                <a:solidFill>
                  <a:srgbClr val="434343"/>
                </a:solidFill>
                <a:effectLst/>
                <a:uLnTx/>
                <a:uFillTx/>
                <a:sym typeface="Arial"/>
              </a:rPr>
              <a:t>Fidelidad </a:t>
            </a:r>
            <a:r>
              <a:rPr kumimoji="0" lang="es-CL" sz="1100" b="1" i="0" u="none" strike="noStrike" kern="0" cap="none" spc="0" normalizeH="0" baseline="0" noProof="0" dirty="0">
                <a:ln>
                  <a:noFill/>
                </a:ln>
                <a:solidFill>
                  <a:srgbClr val="434343"/>
                </a:solidFill>
                <a:effectLst/>
                <a:uLnTx/>
                <a:uFillTx/>
                <a:sym typeface="Arial"/>
              </a:rPr>
              <a:t>(</a:t>
            </a:r>
            <a:r>
              <a:rPr kumimoji="0" lang="es-CL" sz="1100" b="1" i="0" u="none" strike="noStrike" kern="0" cap="none" spc="0" normalizeH="0" baseline="0" noProof="0" dirty="0" err="1">
                <a:ln>
                  <a:noFill/>
                </a:ln>
                <a:solidFill>
                  <a:srgbClr val="434343"/>
                </a:solidFill>
                <a:effectLst/>
                <a:uLnTx/>
                <a:uFillTx/>
                <a:sym typeface="Arial"/>
              </a:rPr>
              <a:t>fid</a:t>
            </a:r>
            <a:r>
              <a:rPr kumimoji="0" lang="es-CL" sz="1100" b="1" i="0" u="none" strike="noStrike" kern="0" cap="none" spc="0" normalizeH="0" baseline="0" noProof="0" dirty="0">
                <a:ln>
                  <a:noFill/>
                </a:ln>
                <a:solidFill>
                  <a:srgbClr val="434343"/>
                </a:solidFill>
                <a:effectLst/>
                <a:uLnTx/>
                <a:uFillTx/>
                <a:sym typeface="Arial"/>
              </a:rPr>
              <a:t>%)</a:t>
            </a:r>
            <a:r>
              <a:rPr kumimoji="0" lang="es-CL" sz="1100" b="0" i="0" u="none" strike="noStrike" kern="0" cap="none" spc="0" normalizeH="0" baseline="0" noProof="0" dirty="0">
                <a:ln>
                  <a:noFill/>
                </a:ln>
                <a:solidFill>
                  <a:srgbClr val="434343"/>
                </a:solidFill>
                <a:effectLst/>
                <a:uLnTx/>
                <a:uFillTx/>
                <a:sym typeface="Arial"/>
              </a:rPr>
              <a:t>: </a:t>
            </a:r>
            <a:r>
              <a:rPr kumimoji="0" lang="es-CL" sz="1100" b="0" i="0" u="none" strike="noStrike" kern="0" cap="none" spc="0" normalizeH="0" baseline="0" noProof="0" dirty="0" smtClean="0">
                <a:ln>
                  <a:noFill/>
                </a:ln>
                <a:solidFill>
                  <a:srgbClr val="434343"/>
                </a:solidFill>
                <a:effectLst/>
                <a:uLnTx/>
                <a:uFillTx/>
                <a:sym typeface="Arial"/>
              </a:rPr>
              <a:t>este</a:t>
            </a:r>
            <a:r>
              <a:rPr kumimoji="0" lang="es-CL" sz="1100" b="0" i="0" u="none" strike="noStrike" kern="0" cap="none" spc="0" normalizeH="0" noProof="0" dirty="0" smtClean="0">
                <a:ln>
                  <a:noFill/>
                </a:ln>
                <a:solidFill>
                  <a:srgbClr val="434343"/>
                </a:solidFill>
                <a:effectLst/>
                <a:uLnTx/>
                <a:uFillTx/>
                <a:sym typeface="Arial"/>
              </a:rPr>
              <a:t> indicador muestra, en porcentaje,</a:t>
            </a:r>
            <a:r>
              <a:rPr kumimoji="0" lang="es-CL" sz="1100" b="0" i="0" u="none" strike="noStrike" kern="0" cap="none" spc="0" normalizeH="0" baseline="0" noProof="0" dirty="0" smtClean="0">
                <a:ln>
                  <a:noFill/>
                </a:ln>
                <a:solidFill>
                  <a:srgbClr val="434343"/>
                </a:solidFill>
                <a:effectLst/>
                <a:uLnTx/>
                <a:uFillTx/>
                <a:sym typeface="Arial"/>
              </a:rPr>
              <a:t> la permanencia de una determinada audiencia en un evento, programa o canal particular. </a:t>
            </a:r>
          </a:p>
          <a:p>
            <a:pPr marL="457200" marR="0" lvl="0" indent="-342900" algn="just" defTabSz="914400" rtl="0" eaLnBrk="1" fontAlgn="auto" latinLnBrk="0" hangingPunct="1">
              <a:lnSpc>
                <a:spcPct val="115000"/>
              </a:lnSpc>
              <a:spcBef>
                <a:spcPts val="0"/>
              </a:spcBef>
              <a:spcAft>
                <a:spcPts val="0"/>
              </a:spcAft>
              <a:buClr>
                <a:srgbClr val="595959"/>
              </a:buClr>
              <a:buSzPts val="1100"/>
              <a:buFont typeface="Wingdings" panose="05000000000000000000" pitchFamily="2" charset="2"/>
              <a:buChar char="ü"/>
              <a:tabLst/>
              <a:defRPr/>
            </a:pPr>
            <a:r>
              <a:rPr kumimoji="0" lang="es-CL" sz="1100" b="1" i="0" u="none" strike="noStrike" kern="0" cap="none" spc="0" normalizeH="0" baseline="0" noProof="0" dirty="0" err="1" smtClean="0">
                <a:ln>
                  <a:noFill/>
                </a:ln>
                <a:solidFill>
                  <a:srgbClr val="434343"/>
                </a:solidFill>
                <a:effectLst/>
                <a:uLnTx/>
                <a:uFillTx/>
                <a:sym typeface="Arial"/>
              </a:rPr>
              <a:t>Average</a:t>
            </a:r>
            <a:r>
              <a:rPr kumimoji="0" lang="es-CL" sz="1100" b="1" i="0" u="none" strike="noStrike" kern="0" cap="none" spc="0" normalizeH="0" baseline="0" noProof="0" dirty="0" smtClean="0">
                <a:ln>
                  <a:noFill/>
                </a:ln>
                <a:solidFill>
                  <a:srgbClr val="434343"/>
                </a:solidFill>
                <a:effectLst/>
                <a:uLnTx/>
                <a:uFillTx/>
                <a:sym typeface="Arial"/>
              </a:rPr>
              <a:t> </a:t>
            </a:r>
            <a:r>
              <a:rPr kumimoji="0" lang="es-CL" sz="1100" b="1" i="0" u="none" strike="noStrike" kern="0" cap="none" spc="0" normalizeH="0" baseline="0" noProof="0" dirty="0">
                <a:ln>
                  <a:noFill/>
                </a:ln>
                <a:solidFill>
                  <a:srgbClr val="434343"/>
                </a:solidFill>
                <a:effectLst/>
                <a:uLnTx/>
                <a:uFillTx/>
                <a:sym typeface="Arial"/>
              </a:rPr>
              <a:t>Time </a:t>
            </a:r>
            <a:r>
              <a:rPr kumimoji="0" lang="es-CL" sz="1100" b="1" i="0" u="none" strike="noStrike" kern="0" cap="none" spc="0" normalizeH="0" baseline="0" noProof="0" dirty="0" err="1" smtClean="0">
                <a:ln>
                  <a:noFill/>
                </a:ln>
                <a:solidFill>
                  <a:srgbClr val="434343"/>
                </a:solidFill>
                <a:effectLst/>
                <a:uLnTx/>
                <a:uFillTx/>
                <a:sym typeface="Arial"/>
              </a:rPr>
              <a:t>Spent</a:t>
            </a:r>
            <a:r>
              <a:rPr kumimoji="0" lang="es-CL" sz="1100" b="1" i="0" u="none" strike="noStrike" kern="0" cap="none" spc="0" normalizeH="0" baseline="0" noProof="0" dirty="0" smtClean="0">
                <a:ln>
                  <a:noFill/>
                </a:ln>
                <a:solidFill>
                  <a:srgbClr val="434343"/>
                </a:solidFill>
                <a:effectLst/>
                <a:uLnTx/>
                <a:uFillTx/>
                <a:sym typeface="Arial"/>
              </a:rPr>
              <a:t> </a:t>
            </a:r>
            <a:r>
              <a:rPr kumimoji="0" lang="es-CL" sz="1100" b="1" i="0" u="none" strike="noStrike" kern="0" cap="none" spc="0" normalizeH="0" baseline="0" noProof="0" dirty="0">
                <a:ln>
                  <a:noFill/>
                </a:ln>
                <a:solidFill>
                  <a:srgbClr val="434343"/>
                </a:solidFill>
                <a:effectLst/>
                <a:uLnTx/>
                <a:uFillTx/>
                <a:sym typeface="Arial"/>
              </a:rPr>
              <a:t>(ATS)</a:t>
            </a:r>
            <a:r>
              <a:rPr kumimoji="0" lang="es-CL" sz="1100" b="0" i="0" u="none" strike="noStrike" kern="0" cap="none" spc="0" normalizeH="0" baseline="0" noProof="0" dirty="0">
                <a:ln>
                  <a:noFill/>
                </a:ln>
                <a:solidFill>
                  <a:srgbClr val="434343"/>
                </a:solidFill>
                <a:effectLst/>
                <a:uLnTx/>
                <a:uFillTx/>
                <a:sym typeface="Arial"/>
              </a:rPr>
              <a:t>: </a:t>
            </a:r>
            <a:r>
              <a:rPr kumimoji="0" lang="es-CL" sz="1100" b="0" i="0" u="none" strike="noStrike" kern="0" cap="none" spc="0" normalizeH="0" baseline="0" noProof="0" dirty="0" smtClean="0">
                <a:ln>
                  <a:noFill/>
                </a:ln>
                <a:solidFill>
                  <a:srgbClr val="434343"/>
                </a:solidFill>
                <a:effectLst/>
                <a:uLnTx/>
                <a:uFillTx/>
                <a:sym typeface="Arial"/>
              </a:rPr>
              <a:t>promedio </a:t>
            </a:r>
            <a:r>
              <a:rPr kumimoji="0" lang="es-CL" sz="1100" b="0" i="0" u="none" strike="noStrike" kern="0" cap="none" spc="0" normalizeH="0" baseline="0" noProof="0" dirty="0">
                <a:ln>
                  <a:noFill/>
                </a:ln>
                <a:solidFill>
                  <a:srgbClr val="434343"/>
                </a:solidFill>
                <a:effectLst/>
                <a:uLnTx/>
                <a:uFillTx/>
                <a:sym typeface="Arial"/>
              </a:rPr>
              <a:t>de minutos invertidos en un canal o programa, basado solamente en los televidentes que asistieron al </a:t>
            </a:r>
            <a:r>
              <a:rPr kumimoji="0" lang="es-CL" sz="1100" b="0" i="0" u="none" strike="noStrike" kern="0" cap="none" spc="0" normalizeH="0" baseline="0" noProof="0" dirty="0" smtClean="0">
                <a:ln>
                  <a:noFill/>
                </a:ln>
                <a:solidFill>
                  <a:srgbClr val="434343"/>
                </a:solidFill>
                <a:effectLst/>
                <a:uLnTx/>
                <a:uFillTx/>
                <a:sym typeface="Arial"/>
              </a:rPr>
              <a:t>evento (que vieron al menos 1 minuto).</a:t>
            </a:r>
          </a:p>
          <a:p>
            <a:pPr marL="457200" marR="0" lvl="0" indent="-342900" algn="just" defTabSz="914400" rtl="0" eaLnBrk="1" fontAlgn="auto" latinLnBrk="0" hangingPunct="1">
              <a:lnSpc>
                <a:spcPct val="115000"/>
              </a:lnSpc>
              <a:spcBef>
                <a:spcPts val="0"/>
              </a:spcBef>
              <a:spcAft>
                <a:spcPts val="0"/>
              </a:spcAft>
              <a:buClr>
                <a:srgbClr val="595959"/>
              </a:buClr>
              <a:buSzPts val="1100"/>
              <a:buFont typeface="Wingdings" panose="05000000000000000000" pitchFamily="2" charset="2"/>
              <a:buChar char="ü"/>
              <a:tabLst/>
              <a:defRPr/>
            </a:pPr>
            <a:endParaRPr kumimoji="0" lang="es-CL" sz="1100" b="0" i="0" u="none" strike="noStrike" kern="0" cap="none" spc="0" normalizeH="0" baseline="0" noProof="0" dirty="0" smtClean="0">
              <a:ln>
                <a:noFill/>
              </a:ln>
              <a:solidFill>
                <a:srgbClr val="434343"/>
              </a:solidFill>
              <a:effectLst/>
              <a:uLnTx/>
              <a:uFillTx/>
              <a:sym typeface="Arial"/>
            </a:endParaRPr>
          </a:p>
          <a:p>
            <a:pPr marL="114300" marR="0" lvl="0" indent="0" algn="just" defTabSz="914400" rtl="0" eaLnBrk="1" fontAlgn="auto" latinLnBrk="0" hangingPunct="1">
              <a:lnSpc>
                <a:spcPct val="115000"/>
              </a:lnSpc>
              <a:spcBef>
                <a:spcPts val="0"/>
              </a:spcBef>
              <a:spcAft>
                <a:spcPts val="0"/>
              </a:spcAft>
              <a:buClr>
                <a:srgbClr val="595959"/>
              </a:buClr>
              <a:buSzPts val="1100"/>
              <a:buFont typeface="Arial"/>
              <a:buNone/>
              <a:tabLst/>
              <a:defRPr/>
            </a:pPr>
            <a:r>
              <a:rPr kumimoji="0" lang="es-CL" sz="1100" b="1" i="0" u="none" strike="noStrike" kern="0" cap="none" spc="0" normalizeH="0" baseline="0" noProof="0" dirty="0" smtClean="0">
                <a:ln>
                  <a:noFill/>
                </a:ln>
                <a:solidFill>
                  <a:srgbClr val="434343"/>
                </a:solidFill>
                <a:effectLst/>
                <a:uLnTx/>
                <a:uFillTx/>
                <a:sym typeface="Arial"/>
              </a:rPr>
              <a:t>Programas</a:t>
            </a:r>
            <a:r>
              <a:rPr kumimoji="0" lang="es-CL" sz="1100" b="1" i="0" u="none" strike="noStrike" kern="0" cap="none" spc="0" normalizeH="0" noProof="0" dirty="0" smtClean="0">
                <a:ln>
                  <a:noFill/>
                </a:ln>
                <a:solidFill>
                  <a:srgbClr val="434343"/>
                </a:solidFill>
                <a:effectLst/>
                <a:uLnTx/>
                <a:uFillTx/>
                <a:sym typeface="Arial"/>
              </a:rPr>
              <a:t> analizados:</a:t>
            </a:r>
          </a:p>
          <a:p>
            <a:pPr marL="400050" marR="0" lvl="0" indent="-285750" algn="just" defTabSz="914400" rtl="0" eaLnBrk="1" fontAlgn="auto" latinLnBrk="0" hangingPunct="1">
              <a:lnSpc>
                <a:spcPct val="115000"/>
              </a:lnSpc>
              <a:spcBef>
                <a:spcPts val="0"/>
              </a:spcBef>
              <a:spcAft>
                <a:spcPts val="0"/>
              </a:spcAft>
              <a:buClr>
                <a:srgbClr val="595959"/>
              </a:buClr>
              <a:buSzPts val="1100"/>
              <a:buFont typeface="Wingdings" panose="05000000000000000000" pitchFamily="2" charset="2"/>
              <a:buChar char="ü"/>
              <a:tabLst/>
              <a:defRPr/>
            </a:pPr>
            <a:r>
              <a:rPr kumimoji="0" lang="es-CL" sz="1100" b="0" i="0" u="none" strike="noStrike" kern="0" cap="none" spc="0" normalizeH="0" baseline="0" noProof="0" dirty="0" smtClean="0">
                <a:ln>
                  <a:noFill/>
                </a:ln>
                <a:solidFill>
                  <a:srgbClr val="434343"/>
                </a:solidFill>
                <a:effectLst/>
                <a:uLnTx/>
                <a:uFillTx/>
                <a:sym typeface="Arial"/>
              </a:rPr>
              <a:t>Franja electoral, emisión diurna</a:t>
            </a:r>
          </a:p>
          <a:p>
            <a:pPr marL="400050" marR="0" lvl="0" indent="-285750" algn="just" defTabSz="914400" rtl="0" eaLnBrk="1" fontAlgn="auto" latinLnBrk="0" hangingPunct="1">
              <a:lnSpc>
                <a:spcPct val="115000"/>
              </a:lnSpc>
              <a:spcBef>
                <a:spcPts val="0"/>
              </a:spcBef>
              <a:spcAft>
                <a:spcPts val="0"/>
              </a:spcAft>
              <a:buClr>
                <a:srgbClr val="595959"/>
              </a:buClr>
              <a:buSzPts val="1100"/>
              <a:buFont typeface="Wingdings" panose="05000000000000000000" pitchFamily="2" charset="2"/>
              <a:buChar char="ü"/>
              <a:tabLst/>
              <a:defRPr/>
            </a:pPr>
            <a:r>
              <a:rPr kumimoji="0" lang="es-CL" sz="1100" b="0" i="0" u="none" strike="noStrike" kern="0" cap="none" spc="0" normalizeH="0" baseline="0" noProof="0" dirty="0" smtClean="0">
                <a:ln>
                  <a:noFill/>
                </a:ln>
                <a:solidFill>
                  <a:srgbClr val="434343"/>
                </a:solidFill>
                <a:effectLst/>
                <a:uLnTx/>
                <a:uFillTx/>
                <a:sym typeface="Arial"/>
              </a:rPr>
              <a:t>Franja electoral, emisión prime</a:t>
            </a:r>
          </a:p>
        </p:txBody>
      </p:sp>
    </p:spTree>
    <p:extLst>
      <p:ext uri="{BB962C8B-B14F-4D97-AF65-F5344CB8AC3E}">
        <p14:creationId xmlns:p14="http://schemas.microsoft.com/office/powerpoint/2010/main" val="9062547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CL" smtClean="0"/>
              <a:t>8</a:t>
            </a:fld>
            <a:endParaRPr lang="es-CL"/>
          </a:p>
        </p:txBody>
      </p:sp>
      <p:sp>
        <p:nvSpPr>
          <p:cNvPr id="5" name="Rectángulo 4"/>
          <p:cNvSpPr/>
          <p:nvPr/>
        </p:nvSpPr>
        <p:spPr>
          <a:xfrm>
            <a:off x="300037" y="733212"/>
            <a:ext cx="1846980" cy="307777"/>
          </a:xfrm>
          <a:prstGeom prst="rect">
            <a:avLst/>
          </a:prstGeom>
        </p:spPr>
        <p:txBody>
          <a:bodyPr wrap="none">
            <a:spAutoFit/>
          </a:bodyPr>
          <a:lstStyle/>
          <a:p>
            <a:r>
              <a:rPr lang="es-CL" b="1" dirty="0" smtClean="0">
                <a:latin typeface="+mn-lt"/>
                <a:ea typeface="Calibri" panose="020F0502020204030204" pitchFamily="34" charset="0"/>
              </a:rPr>
              <a:t>Universo y muestra</a:t>
            </a:r>
            <a:endParaRPr lang="es-CL" dirty="0">
              <a:effectLst/>
              <a:latin typeface="+mn-lt"/>
              <a:ea typeface="Calibri" panose="020F0502020204030204" pitchFamily="34" charset="0"/>
            </a:endParaRPr>
          </a:p>
        </p:txBody>
      </p:sp>
      <p:graphicFrame>
        <p:nvGraphicFramePr>
          <p:cNvPr id="6" name="Tabla 5"/>
          <p:cNvGraphicFramePr>
            <a:graphicFrameLocks noGrp="1"/>
          </p:cNvGraphicFramePr>
          <p:nvPr>
            <p:extLst>
              <p:ext uri="{D42A27DB-BD31-4B8C-83A1-F6EECF244321}">
                <p14:modId xmlns:p14="http://schemas.microsoft.com/office/powerpoint/2010/main" val="1701003772"/>
              </p:ext>
            </p:extLst>
          </p:nvPr>
        </p:nvGraphicFramePr>
        <p:xfrm>
          <a:off x="373856" y="1305911"/>
          <a:ext cx="4287045" cy="2029051"/>
        </p:xfrm>
        <a:graphic>
          <a:graphicData uri="http://schemas.openxmlformats.org/drawingml/2006/table">
            <a:tbl>
              <a:tblPr firstRow="1" firstCol="1" bandRow="1">
                <a:tableStyleId>{5C22544A-7EE6-4342-B048-85BDC9FD1C3A}</a:tableStyleId>
              </a:tblPr>
              <a:tblGrid>
                <a:gridCol w="1952413">
                  <a:extLst>
                    <a:ext uri="{9D8B030D-6E8A-4147-A177-3AD203B41FA5}">
                      <a16:colId xmlns:a16="http://schemas.microsoft.com/office/drawing/2014/main" val="1817754180"/>
                    </a:ext>
                  </a:extLst>
                </a:gridCol>
                <a:gridCol w="1167316">
                  <a:extLst>
                    <a:ext uri="{9D8B030D-6E8A-4147-A177-3AD203B41FA5}">
                      <a16:colId xmlns:a16="http://schemas.microsoft.com/office/drawing/2014/main" val="1400754830"/>
                    </a:ext>
                  </a:extLst>
                </a:gridCol>
                <a:gridCol w="1167316">
                  <a:extLst>
                    <a:ext uri="{9D8B030D-6E8A-4147-A177-3AD203B41FA5}">
                      <a16:colId xmlns:a16="http://schemas.microsoft.com/office/drawing/2014/main" val="1640774747"/>
                    </a:ext>
                  </a:extLst>
                </a:gridCol>
              </a:tblGrid>
              <a:tr h="320079">
                <a:tc>
                  <a:txBody>
                    <a:bodyPr/>
                    <a:lstStyle/>
                    <a:p>
                      <a:pPr>
                        <a:spcAft>
                          <a:spcPts val="0"/>
                        </a:spcAft>
                      </a:pPr>
                      <a:r>
                        <a:rPr lang="es-CL" sz="1200" dirty="0">
                          <a:effectLst/>
                        </a:rPr>
                        <a:t> </a:t>
                      </a:r>
                      <a:endParaRPr lang="es-CL"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A32D8D"/>
                    </a:solidFill>
                  </a:tcPr>
                </a:tc>
                <a:tc>
                  <a:txBody>
                    <a:bodyPr/>
                    <a:lstStyle/>
                    <a:p>
                      <a:pPr algn="ctr">
                        <a:spcAft>
                          <a:spcPts val="0"/>
                        </a:spcAft>
                      </a:pPr>
                      <a:r>
                        <a:rPr lang="es-CL" sz="800" dirty="0">
                          <a:effectLst/>
                        </a:rPr>
                        <a:t>MUESTRA</a:t>
                      </a:r>
                      <a:endParaRPr lang="es-CL"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A32D8D"/>
                    </a:solidFill>
                  </a:tcPr>
                </a:tc>
                <a:tc>
                  <a:txBody>
                    <a:bodyPr/>
                    <a:lstStyle/>
                    <a:p>
                      <a:pPr algn="ctr">
                        <a:spcAft>
                          <a:spcPts val="0"/>
                        </a:spcAft>
                      </a:pPr>
                      <a:r>
                        <a:rPr lang="es-CL" sz="800" dirty="0">
                          <a:effectLst/>
                        </a:rPr>
                        <a:t>UNIVERSO *</a:t>
                      </a:r>
                      <a:endParaRPr lang="es-CL"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A32D8D"/>
                    </a:solidFill>
                  </a:tcPr>
                </a:tc>
                <a:extLst>
                  <a:ext uri="{0D108BD9-81ED-4DB2-BD59-A6C34878D82A}">
                    <a16:rowId xmlns:a16="http://schemas.microsoft.com/office/drawing/2014/main" val="130095734"/>
                  </a:ext>
                </a:extLst>
              </a:tr>
              <a:tr h="359561">
                <a:tc>
                  <a:txBody>
                    <a:bodyPr/>
                    <a:lstStyle/>
                    <a:p>
                      <a:pPr>
                        <a:spcAft>
                          <a:spcPts val="0"/>
                        </a:spcAft>
                      </a:pPr>
                      <a:r>
                        <a:rPr lang="es-CL" sz="800" dirty="0">
                          <a:effectLst/>
                        </a:rPr>
                        <a:t>HOGARES</a:t>
                      </a:r>
                      <a:endParaRPr lang="es-CL"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A32D8D"/>
                    </a:solidFill>
                  </a:tcPr>
                </a:tc>
                <a:tc>
                  <a:txBody>
                    <a:bodyPr/>
                    <a:lstStyle/>
                    <a:p>
                      <a:pPr algn="ctr">
                        <a:spcAft>
                          <a:spcPts val="0"/>
                        </a:spcAft>
                      </a:pPr>
                      <a:r>
                        <a:rPr lang="es-CL" sz="800" dirty="0">
                          <a:effectLst/>
                        </a:rPr>
                        <a:t>621</a:t>
                      </a:r>
                      <a:endParaRPr lang="es-CL"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tx2">
                        <a:lumMod val="90000"/>
                      </a:schemeClr>
                    </a:solidFill>
                  </a:tcPr>
                </a:tc>
                <a:tc>
                  <a:txBody>
                    <a:bodyPr/>
                    <a:lstStyle/>
                    <a:p>
                      <a:pPr algn="ctr">
                        <a:spcAft>
                          <a:spcPts val="0"/>
                        </a:spcAft>
                      </a:pPr>
                      <a:r>
                        <a:rPr lang="es-CL" sz="800" dirty="0">
                          <a:effectLst/>
                        </a:rPr>
                        <a:t>2.535.669</a:t>
                      </a:r>
                      <a:endParaRPr lang="es-CL"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tx2">
                        <a:lumMod val="90000"/>
                      </a:schemeClr>
                    </a:solidFill>
                  </a:tcPr>
                </a:tc>
                <a:extLst>
                  <a:ext uri="{0D108BD9-81ED-4DB2-BD59-A6C34878D82A}">
                    <a16:rowId xmlns:a16="http://schemas.microsoft.com/office/drawing/2014/main" val="455420710"/>
                  </a:ext>
                </a:extLst>
              </a:tr>
              <a:tr h="359561">
                <a:tc>
                  <a:txBody>
                    <a:bodyPr/>
                    <a:lstStyle/>
                    <a:p>
                      <a:pPr>
                        <a:spcAft>
                          <a:spcPts val="0"/>
                        </a:spcAft>
                      </a:pPr>
                      <a:r>
                        <a:rPr lang="es-CL" sz="800" dirty="0">
                          <a:effectLst/>
                        </a:rPr>
                        <a:t>INDIVIDUOS</a:t>
                      </a:r>
                      <a:endParaRPr lang="es-CL"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A32D8D"/>
                    </a:solidFill>
                  </a:tcPr>
                </a:tc>
                <a:tc>
                  <a:txBody>
                    <a:bodyPr/>
                    <a:lstStyle/>
                    <a:p>
                      <a:pPr algn="ctr">
                        <a:spcAft>
                          <a:spcPts val="0"/>
                        </a:spcAft>
                      </a:pPr>
                      <a:r>
                        <a:rPr lang="es-CL" sz="800" dirty="0">
                          <a:effectLst/>
                        </a:rPr>
                        <a:t>2.012</a:t>
                      </a:r>
                      <a:endParaRPr lang="es-CL"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tx2">
                        <a:lumMod val="90000"/>
                      </a:schemeClr>
                    </a:solidFill>
                  </a:tcPr>
                </a:tc>
                <a:tc>
                  <a:txBody>
                    <a:bodyPr/>
                    <a:lstStyle/>
                    <a:p>
                      <a:pPr algn="ctr">
                        <a:spcAft>
                          <a:spcPts val="0"/>
                        </a:spcAft>
                      </a:pPr>
                      <a:r>
                        <a:rPr lang="es-CL" sz="800" dirty="0">
                          <a:effectLst/>
                        </a:rPr>
                        <a:t>7.812.158</a:t>
                      </a:r>
                      <a:endParaRPr lang="es-CL"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tx2">
                        <a:lumMod val="90000"/>
                      </a:schemeClr>
                    </a:solidFill>
                  </a:tcPr>
                </a:tc>
                <a:extLst>
                  <a:ext uri="{0D108BD9-81ED-4DB2-BD59-A6C34878D82A}">
                    <a16:rowId xmlns:a16="http://schemas.microsoft.com/office/drawing/2014/main" val="38214779"/>
                  </a:ext>
                </a:extLst>
              </a:tr>
              <a:tr h="135364">
                <a:tc>
                  <a:txBody>
                    <a:bodyPr/>
                    <a:lstStyle/>
                    <a:p>
                      <a:pPr algn="ctr">
                        <a:spcAft>
                          <a:spcPts val="0"/>
                        </a:spcAft>
                      </a:pPr>
                      <a:r>
                        <a:rPr lang="es-CL" sz="800" dirty="0">
                          <a:effectLst/>
                        </a:rPr>
                        <a:t> </a:t>
                      </a:r>
                      <a:endParaRPr lang="es-CL"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tc>
                  <a:txBody>
                    <a:bodyPr/>
                    <a:lstStyle/>
                    <a:p>
                      <a:pPr algn="ctr">
                        <a:spcAft>
                          <a:spcPts val="0"/>
                        </a:spcAft>
                      </a:pPr>
                      <a:r>
                        <a:rPr lang="es-CL" sz="800" dirty="0">
                          <a:effectLst/>
                        </a:rPr>
                        <a:t> </a:t>
                      </a:r>
                      <a:endParaRPr lang="es-CL"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tc>
                  <a:txBody>
                    <a:bodyPr/>
                    <a:lstStyle/>
                    <a:p>
                      <a:pPr algn="ctr">
                        <a:spcAft>
                          <a:spcPts val="0"/>
                        </a:spcAft>
                      </a:pPr>
                      <a:r>
                        <a:rPr lang="es-CL" sz="800" dirty="0">
                          <a:effectLst/>
                        </a:rPr>
                        <a:t> </a:t>
                      </a:r>
                      <a:endParaRPr lang="es-CL"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extLst>
                  <a:ext uri="{0D108BD9-81ED-4DB2-BD59-A6C34878D82A}">
                    <a16:rowId xmlns:a16="http://schemas.microsoft.com/office/drawing/2014/main" val="2277265319"/>
                  </a:ext>
                </a:extLst>
              </a:tr>
              <a:tr h="359561">
                <a:tc>
                  <a:txBody>
                    <a:bodyPr/>
                    <a:lstStyle/>
                    <a:p>
                      <a:pPr>
                        <a:spcAft>
                          <a:spcPts val="0"/>
                        </a:spcAft>
                      </a:pPr>
                      <a:r>
                        <a:rPr lang="es-CL" sz="800" dirty="0">
                          <a:effectLst/>
                        </a:rPr>
                        <a:t>MUJERES</a:t>
                      </a:r>
                      <a:endParaRPr lang="es-CL"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A32D8D"/>
                    </a:solidFill>
                  </a:tcPr>
                </a:tc>
                <a:tc>
                  <a:txBody>
                    <a:bodyPr/>
                    <a:lstStyle/>
                    <a:p>
                      <a:pPr algn="ctr">
                        <a:spcAft>
                          <a:spcPts val="0"/>
                        </a:spcAft>
                      </a:pPr>
                      <a:r>
                        <a:rPr lang="es-CL" sz="800" dirty="0">
                          <a:effectLst/>
                        </a:rPr>
                        <a:t>1.060</a:t>
                      </a:r>
                      <a:endParaRPr lang="es-CL"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tx2">
                        <a:lumMod val="90000"/>
                      </a:schemeClr>
                    </a:solidFill>
                  </a:tcPr>
                </a:tc>
                <a:tc>
                  <a:txBody>
                    <a:bodyPr/>
                    <a:lstStyle/>
                    <a:p>
                      <a:pPr algn="ctr">
                        <a:spcAft>
                          <a:spcPts val="0"/>
                        </a:spcAft>
                      </a:pPr>
                      <a:r>
                        <a:rPr lang="es-CL" sz="800" dirty="0">
                          <a:effectLst/>
                        </a:rPr>
                        <a:t>3.975.677</a:t>
                      </a:r>
                      <a:endParaRPr lang="es-CL"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tx2">
                        <a:lumMod val="90000"/>
                      </a:schemeClr>
                    </a:solidFill>
                  </a:tcPr>
                </a:tc>
                <a:extLst>
                  <a:ext uri="{0D108BD9-81ED-4DB2-BD59-A6C34878D82A}">
                    <a16:rowId xmlns:a16="http://schemas.microsoft.com/office/drawing/2014/main" val="2663068703"/>
                  </a:ext>
                </a:extLst>
              </a:tr>
              <a:tr h="359561">
                <a:tc>
                  <a:txBody>
                    <a:bodyPr/>
                    <a:lstStyle/>
                    <a:p>
                      <a:pPr>
                        <a:spcAft>
                          <a:spcPts val="0"/>
                        </a:spcAft>
                      </a:pPr>
                      <a:r>
                        <a:rPr lang="es-CL" sz="800" dirty="0">
                          <a:effectLst/>
                        </a:rPr>
                        <a:t>HOMBRES</a:t>
                      </a:r>
                      <a:endParaRPr lang="es-CL"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A32D8D"/>
                    </a:solidFill>
                  </a:tcPr>
                </a:tc>
                <a:tc>
                  <a:txBody>
                    <a:bodyPr/>
                    <a:lstStyle/>
                    <a:p>
                      <a:pPr algn="ctr">
                        <a:spcAft>
                          <a:spcPts val="0"/>
                        </a:spcAft>
                      </a:pPr>
                      <a:r>
                        <a:rPr lang="es-CL" sz="800" dirty="0">
                          <a:effectLst/>
                        </a:rPr>
                        <a:t>952</a:t>
                      </a:r>
                      <a:endParaRPr lang="es-CL"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tx2">
                        <a:lumMod val="90000"/>
                      </a:schemeClr>
                    </a:solidFill>
                  </a:tcPr>
                </a:tc>
                <a:tc>
                  <a:txBody>
                    <a:bodyPr/>
                    <a:lstStyle/>
                    <a:p>
                      <a:pPr algn="ctr">
                        <a:spcAft>
                          <a:spcPts val="0"/>
                        </a:spcAft>
                      </a:pPr>
                      <a:r>
                        <a:rPr lang="es-CL" sz="800" dirty="0">
                          <a:effectLst/>
                        </a:rPr>
                        <a:t>3.836.481</a:t>
                      </a:r>
                      <a:endParaRPr lang="es-CL"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tx2">
                        <a:lumMod val="90000"/>
                      </a:schemeClr>
                    </a:solidFill>
                  </a:tcPr>
                </a:tc>
                <a:extLst>
                  <a:ext uri="{0D108BD9-81ED-4DB2-BD59-A6C34878D82A}">
                    <a16:rowId xmlns:a16="http://schemas.microsoft.com/office/drawing/2014/main" val="3848036215"/>
                  </a:ext>
                </a:extLst>
              </a:tr>
              <a:tr h="135364">
                <a:tc>
                  <a:txBody>
                    <a:bodyPr/>
                    <a:lstStyle/>
                    <a:p>
                      <a:pPr>
                        <a:spcAft>
                          <a:spcPts val="0"/>
                        </a:spcAft>
                      </a:pPr>
                      <a:r>
                        <a:rPr lang="es-CL" sz="800" dirty="0">
                          <a:effectLst/>
                        </a:rPr>
                        <a:t> </a:t>
                      </a:r>
                      <a:endParaRPr lang="es-CL"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tc>
                  <a:txBody>
                    <a:bodyPr/>
                    <a:lstStyle/>
                    <a:p>
                      <a:pPr algn="ctr">
                        <a:spcAft>
                          <a:spcPts val="0"/>
                        </a:spcAft>
                      </a:pPr>
                      <a:r>
                        <a:rPr lang="es-CL" sz="800" dirty="0">
                          <a:effectLst/>
                        </a:rPr>
                        <a:t> </a:t>
                      </a:r>
                      <a:endParaRPr lang="es-CL"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tc>
                  <a:txBody>
                    <a:bodyPr/>
                    <a:lstStyle/>
                    <a:p>
                      <a:pPr algn="ctr">
                        <a:spcAft>
                          <a:spcPts val="0"/>
                        </a:spcAft>
                      </a:pPr>
                      <a:r>
                        <a:rPr lang="es-CL" sz="800" dirty="0">
                          <a:effectLst/>
                        </a:rPr>
                        <a:t> </a:t>
                      </a:r>
                      <a:endParaRPr lang="es-CL"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extLst>
                  <a:ext uri="{0D108BD9-81ED-4DB2-BD59-A6C34878D82A}">
                    <a16:rowId xmlns:a16="http://schemas.microsoft.com/office/drawing/2014/main" val="1500657213"/>
                  </a:ext>
                </a:extLst>
              </a:tr>
            </a:tbl>
          </a:graphicData>
        </a:graphic>
      </p:graphicFrame>
      <p:sp>
        <p:nvSpPr>
          <p:cNvPr id="7" name="Rectángulo 6"/>
          <p:cNvSpPr/>
          <p:nvPr/>
        </p:nvSpPr>
        <p:spPr>
          <a:xfrm>
            <a:off x="300037" y="3725926"/>
            <a:ext cx="7670919" cy="646331"/>
          </a:xfrm>
          <a:prstGeom prst="rect">
            <a:avLst/>
          </a:prstGeom>
        </p:spPr>
        <p:txBody>
          <a:bodyPr wrap="square">
            <a:spAutoFit/>
          </a:bodyPr>
          <a:lstStyle/>
          <a:p>
            <a:pPr algn="just"/>
            <a:r>
              <a:rPr lang="es-CL" sz="1200" dirty="0" smtClean="0">
                <a:latin typeface="+mj-lt"/>
                <a:ea typeface="Calibri" panose="020F0502020204030204" pitchFamily="34" charset="0"/>
              </a:rPr>
              <a:t>El universo incluya las comunas de Antofagasta</a:t>
            </a:r>
            <a:r>
              <a:rPr lang="es-CL" sz="1200" dirty="0">
                <a:latin typeface="+mj-lt"/>
                <a:ea typeface="Calibri" panose="020F0502020204030204" pitchFamily="34" charset="0"/>
              </a:rPr>
              <a:t>, Viña del Mar, Valparaíso, Concepción, Talcahuano, Chiguayante, San Pedro de La Paz, Temuco, Padre Las Casas y Santiago (32 comunas de la provincia de Santiago, más San Bernardo y Puente Alto</a:t>
            </a:r>
            <a:r>
              <a:rPr lang="es-CL" sz="1200" dirty="0" smtClean="0">
                <a:latin typeface="+mj-lt"/>
                <a:ea typeface="Calibri" panose="020F0502020204030204" pitchFamily="34" charset="0"/>
              </a:rPr>
              <a:t>).</a:t>
            </a:r>
            <a:endParaRPr lang="es-CL" sz="1200" dirty="0">
              <a:effectLst/>
              <a:latin typeface="+mj-lt"/>
              <a:ea typeface="Calibri" panose="020F0502020204030204" pitchFamily="34" charset="0"/>
            </a:endParaRPr>
          </a:p>
        </p:txBody>
      </p:sp>
      <p:sp>
        <p:nvSpPr>
          <p:cNvPr id="8" name="Título 2"/>
          <p:cNvSpPr>
            <a:spLocks noGrp="1"/>
          </p:cNvSpPr>
          <p:nvPr>
            <p:ph type="title"/>
          </p:nvPr>
        </p:nvSpPr>
        <p:spPr>
          <a:xfrm>
            <a:off x="300037" y="220602"/>
            <a:ext cx="8053388" cy="572700"/>
          </a:xfrm>
        </p:spPr>
        <p:txBody>
          <a:bodyPr/>
          <a:lstStyle/>
          <a:p>
            <a:r>
              <a:rPr lang="es-CL" sz="2000" b="1" dirty="0" smtClean="0">
                <a:solidFill>
                  <a:schemeClr val="bg2">
                    <a:lumMod val="75000"/>
                  </a:schemeClr>
                </a:solidFill>
                <a:latin typeface="DM Sans" pitchFamily="2" charset="0"/>
              </a:rPr>
              <a:t>METODOLOGÍA</a:t>
            </a:r>
            <a:endParaRPr lang="es-CL" dirty="0">
              <a:solidFill>
                <a:schemeClr val="bg2">
                  <a:lumMod val="75000"/>
                </a:schemeClr>
              </a:solidFill>
              <a:latin typeface="DM Sans" pitchFamily="2" charset="0"/>
            </a:endParaRPr>
          </a:p>
        </p:txBody>
      </p:sp>
    </p:spTree>
    <p:extLst>
      <p:ext uri="{BB962C8B-B14F-4D97-AF65-F5344CB8AC3E}">
        <p14:creationId xmlns:p14="http://schemas.microsoft.com/office/powerpoint/2010/main" val="3177739180"/>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4040</TotalTime>
  <Words>615</Words>
  <Application>Microsoft Office PowerPoint</Application>
  <PresentationFormat>Presentación en pantalla (16:9)</PresentationFormat>
  <Paragraphs>74</Paragraphs>
  <Slides>8</Slides>
  <Notes>4</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8</vt:i4>
      </vt:variant>
    </vt:vector>
  </HeadingPairs>
  <TitlesOfParts>
    <vt:vector size="14" baseType="lpstr">
      <vt:lpstr>Arial</vt:lpstr>
      <vt:lpstr>Times New Roman</vt:lpstr>
      <vt:lpstr>DM Sans</vt:lpstr>
      <vt:lpstr>Calibri</vt:lpstr>
      <vt:lpstr>Wingdings</vt:lpstr>
      <vt:lpstr>Simple Light</vt:lpstr>
      <vt:lpstr>Reporte diario de Audiencia FRANJA ELECTORAL PARA CONVENCIÓN CONSTITUCIONAL   miércoles 17 de marzo</vt:lpstr>
      <vt:lpstr>PRINCIPALES RESULTADOS</vt:lpstr>
      <vt:lpstr>RATING HOGARES POR DIA (%)  </vt:lpstr>
      <vt:lpstr>Presentación de PowerPoint</vt:lpstr>
      <vt:lpstr>Presentación de PowerPoint</vt:lpstr>
      <vt:lpstr>RATING PERSONAS (%) Minuto a minuto, según horario. Miércoles 17 de marzo.</vt:lpstr>
      <vt:lpstr>METODOLOGÍA</vt:lpstr>
      <vt:lpstr>METODOLOGÍA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Sebastian Montenegro</dc:creator>
  <cp:lastModifiedBy>Maria Dolores Souza</cp:lastModifiedBy>
  <cp:revision>469</cp:revision>
  <dcterms:modified xsi:type="dcterms:W3CDTF">2021-03-18T15:54:35Z</dcterms:modified>
</cp:coreProperties>
</file>